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4"/>
  </p:sldMasterIdLst>
  <p:notesMasterIdLst>
    <p:notesMasterId r:id="rId15"/>
  </p:notesMasterIdLst>
  <p:handoutMasterIdLst>
    <p:handoutMasterId r:id="rId16"/>
  </p:handoutMasterIdLst>
  <p:sldIdLst>
    <p:sldId id="257" r:id="rId5"/>
    <p:sldId id="259" r:id="rId6"/>
    <p:sldId id="260" r:id="rId7"/>
    <p:sldId id="262" r:id="rId8"/>
    <p:sldId id="267" r:id="rId9"/>
    <p:sldId id="268" r:id="rId10"/>
    <p:sldId id="271" r:id="rId11"/>
    <p:sldId id="269" r:id="rId12"/>
    <p:sldId id="270" r:id="rId13"/>
    <p:sldId id="264" r:id="rId14"/>
  </p:sldIdLst>
  <p:sldSz cx="12192000" cy="6858000"/>
  <p:notesSz cx="6858000" cy="9144000"/>
  <p:defaultTextStyle>
    <a:defPPr rtl="0">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ACE6EC-6F15-4843-B7F3-A6BAAC8FA4F6}" v="344" dt="2020-10-26T08:39:14.6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238" autoAdjust="0"/>
    <p:restoredTop sz="79730" autoAdjust="0"/>
  </p:normalViewPr>
  <p:slideViewPr>
    <p:cSldViewPr snapToGrid="0">
      <p:cViewPr varScale="1">
        <p:scale>
          <a:sx n="91" d="100"/>
          <a:sy n="91" d="100"/>
        </p:scale>
        <p:origin x="1050" y="78"/>
      </p:cViewPr>
      <p:guideLst/>
    </p:cSldViewPr>
  </p:slid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1682468A-F8DF-4E9A-98A9-7A4A4C22BA05}" type="datetime1">
              <a:rPr lang="nl-NL" smtClean="0"/>
              <a:t>27-10-2020</a:t>
            </a:fld>
            <a:endParaRPr lang="en-US"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‹nr.›</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jpeg>
</file>

<file path=ppt/media/image2.png>
</file>

<file path=ppt/media/image3.png>
</file>

<file path=ppt/media/image4.png>
</file>

<file path=ppt/media/image5.png>
</file>

<file path=ppt/media/image6.png>
</file>

<file path=ppt/media/image7.pn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F901C9C1-8869-4164-9103-760A82EA1CDD}" type="datetime1">
              <a:rPr lang="nl-NL" smtClean="0"/>
              <a:t>27-10-2020</a:t>
            </a:fld>
            <a:endParaRPr lang="en-US"/>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nl"/>
              <a:t>Klik om de tekststijlen van het model te bewerken</a:t>
            </a:r>
            <a:endParaRPr lang="en-US"/>
          </a:p>
          <a:p>
            <a:pPr lvl="1" rtl="0"/>
            <a:r>
              <a:rPr lang="nl"/>
              <a:t>Tweede niveau</a:t>
            </a:r>
          </a:p>
          <a:p>
            <a:pPr lvl="2" rtl="0"/>
            <a:r>
              <a:rPr lang="nl"/>
              <a:t>Derde niveau</a:t>
            </a:r>
          </a:p>
          <a:p>
            <a:pPr lvl="3" rtl="0"/>
            <a:r>
              <a:rPr lang="nl"/>
              <a:t>Vierde niveau</a:t>
            </a:r>
          </a:p>
          <a:p>
            <a:pPr lvl="4" rtl="0"/>
            <a:r>
              <a:rPr lang="nl"/>
              <a:t>Vijfde niveau</a:t>
            </a:r>
            <a:endParaRPr lang="en-US"/>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‹nr.›</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Tijdelijke aanduiding voor datum 3"/>
          <p:cNvSpPr>
            <a:spLocks noGrp="1"/>
          </p:cNvSpPr>
          <p:nvPr>
            <p:ph type="dt" idx="1"/>
          </p:nvPr>
        </p:nvSpPr>
        <p:spPr/>
        <p:txBody>
          <a:bodyPr/>
          <a:lstStyle/>
          <a:p>
            <a:pPr rtl="0"/>
            <a:fld id="{F901C9C1-8869-4164-9103-760A82EA1CDD}" type="datetime1">
              <a:rPr lang="nl-NL" smtClean="0"/>
              <a:t>27-10-2020</a:t>
            </a:fld>
            <a:endParaRPr lang="en-US"/>
          </a:p>
        </p:txBody>
      </p:sp>
      <p:sp>
        <p:nvSpPr>
          <p:cNvPr id="5" name="Tijdelijke aanduiding voor dianummer 4"/>
          <p:cNvSpPr>
            <a:spLocks noGrp="1"/>
          </p:cNvSpPr>
          <p:nvPr>
            <p:ph type="sldNum" sz="quarter" idx="5"/>
          </p:nvPr>
        </p:nvSpPr>
        <p:spPr/>
        <p:txBody>
          <a:bodyPr/>
          <a:lstStyle/>
          <a:p>
            <a:pPr rtl="0"/>
            <a:fld id="{9C2B151B-D7D1-48E5-8230-5AADBC794F88}" type="slidenum">
              <a:rPr lang="en-US" smtClean="0"/>
              <a:t>1</a:t>
            </a:fld>
            <a:endParaRPr lang="en-US"/>
          </a:p>
        </p:txBody>
      </p:sp>
    </p:spTree>
    <p:extLst>
      <p:ext uri="{BB962C8B-B14F-4D97-AF65-F5344CB8AC3E}">
        <p14:creationId xmlns:p14="http://schemas.microsoft.com/office/powerpoint/2010/main" val="40775678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Here you can see what the content is of our presentation. First we are going to refresh your memory of what this project is about. After that I m going to tell you what we did last week. Then I will tell some about how we go about planning and managing the project. Lastly I will give insight in what we are going to do next.</a:t>
            </a:r>
          </a:p>
          <a:p>
            <a:endParaRPr lang="en-GB" dirty="0"/>
          </a:p>
        </p:txBody>
      </p:sp>
      <p:sp>
        <p:nvSpPr>
          <p:cNvPr id="4" name="Tijdelijke aanduiding voor datum 3"/>
          <p:cNvSpPr>
            <a:spLocks noGrp="1"/>
          </p:cNvSpPr>
          <p:nvPr>
            <p:ph type="dt" idx="1"/>
          </p:nvPr>
        </p:nvSpPr>
        <p:spPr/>
        <p:txBody>
          <a:bodyPr/>
          <a:lstStyle/>
          <a:p>
            <a:pPr rtl="0"/>
            <a:fld id="{F901C9C1-8869-4164-9103-760A82EA1CDD}" type="datetime1">
              <a:rPr lang="nl-NL" smtClean="0"/>
              <a:t>27-10-2020</a:t>
            </a:fld>
            <a:endParaRPr lang="en-US"/>
          </a:p>
        </p:txBody>
      </p:sp>
      <p:sp>
        <p:nvSpPr>
          <p:cNvPr id="5" name="Tijdelijke aanduiding voor dianummer 4"/>
          <p:cNvSpPr>
            <a:spLocks noGrp="1"/>
          </p:cNvSpPr>
          <p:nvPr>
            <p:ph type="sldNum" sz="quarter" idx="5"/>
          </p:nvPr>
        </p:nvSpPr>
        <p:spPr/>
        <p:txBody>
          <a:bodyPr/>
          <a:lstStyle/>
          <a:p>
            <a:pPr rtl="0"/>
            <a:fld id="{9C2B151B-D7D1-48E5-8230-5AADBC794F88}" type="slidenum">
              <a:rPr lang="en-US" smtClean="0"/>
              <a:t>2</a:t>
            </a:fld>
            <a:endParaRPr lang="en-US"/>
          </a:p>
        </p:txBody>
      </p:sp>
    </p:spTree>
    <p:extLst>
      <p:ext uri="{BB962C8B-B14F-4D97-AF65-F5344CB8AC3E}">
        <p14:creationId xmlns:p14="http://schemas.microsoft.com/office/powerpoint/2010/main" val="853780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BedSense</a:t>
            </a:r>
            <a:r>
              <a:rPr lang="nl-NL" dirty="0"/>
              <a:t> is </a:t>
            </a:r>
            <a:r>
              <a:rPr lang="nl-NL" dirty="0" err="1"/>
              <a:t>an</a:t>
            </a:r>
            <a:r>
              <a:rPr lang="nl-NL" dirty="0"/>
              <a:t> </a:t>
            </a:r>
            <a:r>
              <a:rPr lang="nl-NL" dirty="0" err="1"/>
              <a:t>application</a:t>
            </a:r>
            <a:r>
              <a:rPr lang="nl-NL" dirty="0"/>
              <a:t> </a:t>
            </a:r>
            <a:r>
              <a:rPr lang="nl-NL" dirty="0" err="1"/>
              <a:t>which</a:t>
            </a:r>
            <a:r>
              <a:rPr lang="nl-NL" dirty="0"/>
              <a:t> </a:t>
            </a:r>
            <a:r>
              <a:rPr lang="nl-NL" dirty="0" err="1"/>
              <a:t>uses</a:t>
            </a:r>
            <a:r>
              <a:rPr lang="nl-NL" dirty="0"/>
              <a:t> </a:t>
            </a:r>
            <a:r>
              <a:rPr lang="nl-NL" dirty="0" err="1"/>
              <a:t>the</a:t>
            </a:r>
            <a:r>
              <a:rPr lang="nl-NL" dirty="0"/>
              <a:t> data </a:t>
            </a:r>
            <a:r>
              <a:rPr lang="nl-NL" dirty="0" err="1"/>
              <a:t>from</a:t>
            </a:r>
            <a:r>
              <a:rPr lang="nl-NL" dirty="0"/>
              <a:t> multiple sensors, </a:t>
            </a:r>
            <a:r>
              <a:rPr lang="nl-NL" dirty="0" err="1"/>
              <a:t>with</a:t>
            </a:r>
            <a:r>
              <a:rPr lang="nl-NL" dirty="0"/>
              <a:t> </a:t>
            </a:r>
            <a:r>
              <a:rPr lang="nl-NL" dirty="0" err="1"/>
              <a:t>the</a:t>
            </a:r>
            <a:r>
              <a:rPr lang="nl-NL" dirty="0"/>
              <a:t> </a:t>
            </a:r>
            <a:r>
              <a:rPr lang="nl-NL" dirty="0" err="1"/>
              <a:t>application</a:t>
            </a:r>
            <a:r>
              <a:rPr lang="nl-NL" dirty="0"/>
              <a:t> employees are </a:t>
            </a:r>
            <a:r>
              <a:rPr lang="nl-NL" dirty="0" err="1"/>
              <a:t>able</a:t>
            </a:r>
            <a:r>
              <a:rPr lang="nl-NL" dirty="0"/>
              <a:t> </a:t>
            </a:r>
            <a:r>
              <a:rPr lang="nl-NL" dirty="0" err="1"/>
              <a:t>to</a:t>
            </a:r>
            <a:r>
              <a:rPr lang="nl-NL" dirty="0"/>
              <a:t> </a:t>
            </a:r>
            <a:r>
              <a:rPr lang="nl-NL" dirty="0" err="1"/>
              <a:t>see</a:t>
            </a:r>
            <a:r>
              <a:rPr lang="nl-NL" dirty="0"/>
              <a:t> </a:t>
            </a:r>
            <a:r>
              <a:rPr lang="nl-NL" dirty="0" err="1"/>
              <a:t>the</a:t>
            </a:r>
            <a:r>
              <a:rPr lang="nl-NL" dirty="0"/>
              <a:t> </a:t>
            </a:r>
            <a:r>
              <a:rPr lang="nl-NL" dirty="0" err="1"/>
              <a:t>current</a:t>
            </a:r>
            <a:r>
              <a:rPr lang="nl-NL" dirty="0"/>
              <a:t> status of </a:t>
            </a:r>
            <a:r>
              <a:rPr lang="nl-NL" dirty="0" err="1"/>
              <a:t>their</a:t>
            </a:r>
            <a:r>
              <a:rPr lang="nl-NL" dirty="0"/>
              <a:t> </a:t>
            </a:r>
            <a:r>
              <a:rPr lang="nl-NL" dirty="0" err="1"/>
              <a:t>patients</a:t>
            </a:r>
            <a:r>
              <a:rPr lang="nl-NL" dirty="0"/>
              <a:t>. </a:t>
            </a:r>
            <a:r>
              <a:rPr lang="nl-NL" dirty="0" err="1"/>
              <a:t>If</a:t>
            </a:r>
            <a:r>
              <a:rPr lang="nl-NL" dirty="0"/>
              <a:t> </a:t>
            </a:r>
            <a:r>
              <a:rPr lang="nl-NL" dirty="0" err="1"/>
              <a:t>they</a:t>
            </a:r>
            <a:r>
              <a:rPr lang="nl-NL" dirty="0"/>
              <a:t> are sleeping, </a:t>
            </a:r>
            <a:r>
              <a:rPr lang="nl-NL" dirty="0" err="1"/>
              <a:t>if</a:t>
            </a:r>
            <a:r>
              <a:rPr lang="nl-NL" dirty="0"/>
              <a:t> </a:t>
            </a:r>
            <a:r>
              <a:rPr lang="nl-NL" dirty="0" err="1"/>
              <a:t>they</a:t>
            </a:r>
            <a:r>
              <a:rPr lang="nl-NL" dirty="0"/>
              <a:t> are </a:t>
            </a:r>
            <a:r>
              <a:rPr lang="nl-NL" dirty="0" err="1"/>
              <a:t>sitting</a:t>
            </a:r>
            <a:r>
              <a:rPr lang="nl-NL" dirty="0"/>
              <a:t> on </a:t>
            </a:r>
            <a:r>
              <a:rPr lang="nl-NL" dirty="0" err="1"/>
              <a:t>their</a:t>
            </a:r>
            <a:r>
              <a:rPr lang="nl-NL" dirty="0"/>
              <a:t> bed or </a:t>
            </a:r>
            <a:r>
              <a:rPr lang="nl-NL" dirty="0" err="1"/>
              <a:t>if</a:t>
            </a:r>
            <a:r>
              <a:rPr lang="nl-NL" dirty="0"/>
              <a:t> </a:t>
            </a:r>
            <a:r>
              <a:rPr lang="nl-NL" dirty="0" err="1"/>
              <a:t>they</a:t>
            </a:r>
            <a:r>
              <a:rPr lang="nl-NL" dirty="0"/>
              <a:t> </a:t>
            </a:r>
            <a:r>
              <a:rPr lang="nl-NL" dirty="0" err="1"/>
              <a:t>left</a:t>
            </a:r>
            <a:r>
              <a:rPr lang="nl-NL" dirty="0"/>
              <a:t> </a:t>
            </a:r>
            <a:r>
              <a:rPr lang="nl-NL" dirty="0" err="1"/>
              <a:t>their</a:t>
            </a:r>
            <a:r>
              <a:rPr lang="nl-NL" dirty="0"/>
              <a:t> bed. These sensors are </a:t>
            </a:r>
            <a:r>
              <a:rPr lang="nl-NL" dirty="0" err="1"/>
              <a:t>able</a:t>
            </a:r>
            <a:r>
              <a:rPr lang="nl-NL" dirty="0"/>
              <a:t> </a:t>
            </a:r>
            <a:r>
              <a:rPr lang="nl-NL" dirty="0" err="1"/>
              <a:t>to</a:t>
            </a:r>
            <a:r>
              <a:rPr lang="nl-NL" dirty="0"/>
              <a:t> </a:t>
            </a:r>
            <a:r>
              <a:rPr lang="nl-NL" dirty="0" err="1"/>
              <a:t>measure</a:t>
            </a:r>
            <a:r>
              <a:rPr lang="nl-NL" dirty="0"/>
              <a:t> </a:t>
            </a:r>
            <a:r>
              <a:rPr lang="nl-NL" dirty="0" err="1"/>
              <a:t>pressure</a:t>
            </a:r>
            <a:r>
              <a:rPr lang="nl-NL" dirty="0"/>
              <a:t> </a:t>
            </a:r>
            <a:r>
              <a:rPr lang="nl-NL" dirty="0" err="1"/>
              <a:t>and</a:t>
            </a:r>
            <a:r>
              <a:rPr lang="nl-NL" dirty="0"/>
              <a:t> </a:t>
            </a:r>
            <a:r>
              <a:rPr lang="nl-NL" dirty="0" err="1"/>
              <a:t>an</a:t>
            </a:r>
            <a:r>
              <a:rPr lang="nl-NL" dirty="0"/>
              <a:t> </a:t>
            </a:r>
            <a:r>
              <a:rPr lang="nl-NL" dirty="0" err="1"/>
              <a:t>algorithm</a:t>
            </a:r>
            <a:r>
              <a:rPr lang="nl-NL" dirty="0"/>
              <a:t> is </a:t>
            </a:r>
            <a:r>
              <a:rPr lang="nl-NL" dirty="0" err="1"/>
              <a:t>able</a:t>
            </a:r>
            <a:r>
              <a:rPr lang="nl-NL" dirty="0"/>
              <a:t> </a:t>
            </a:r>
            <a:r>
              <a:rPr lang="nl-NL" dirty="0" err="1"/>
              <a:t>to</a:t>
            </a:r>
            <a:r>
              <a:rPr lang="nl-NL" dirty="0"/>
              <a:t> </a:t>
            </a:r>
            <a:r>
              <a:rPr lang="nl-NL" dirty="0" err="1"/>
              <a:t>determine</a:t>
            </a:r>
            <a:r>
              <a:rPr lang="nl-NL" dirty="0"/>
              <a:t> in </a:t>
            </a:r>
            <a:r>
              <a:rPr lang="nl-NL" dirty="0" err="1"/>
              <a:t>what</a:t>
            </a:r>
            <a:r>
              <a:rPr lang="nl-NL" dirty="0"/>
              <a:t> state </a:t>
            </a:r>
            <a:r>
              <a:rPr lang="nl-NL" dirty="0" err="1"/>
              <a:t>the</a:t>
            </a:r>
            <a:r>
              <a:rPr lang="nl-NL" dirty="0"/>
              <a:t> </a:t>
            </a:r>
            <a:r>
              <a:rPr lang="nl-NL" dirty="0" err="1"/>
              <a:t>patient’s</a:t>
            </a:r>
            <a:r>
              <a:rPr lang="nl-NL" dirty="0"/>
              <a:t> bed is.</a:t>
            </a:r>
            <a:endParaRPr lang="en-NL" dirty="0"/>
          </a:p>
        </p:txBody>
      </p:sp>
      <p:sp>
        <p:nvSpPr>
          <p:cNvPr id="4" name="Tijdelijke aanduiding voor datum 3"/>
          <p:cNvSpPr>
            <a:spLocks noGrp="1"/>
          </p:cNvSpPr>
          <p:nvPr>
            <p:ph type="dt" idx="1"/>
          </p:nvPr>
        </p:nvSpPr>
        <p:spPr/>
        <p:txBody>
          <a:bodyPr/>
          <a:lstStyle/>
          <a:p>
            <a:pPr rtl="0"/>
            <a:fld id="{F901C9C1-8869-4164-9103-760A82EA1CDD}" type="datetime1">
              <a:rPr lang="nl-NL" smtClean="0"/>
              <a:t>27-10-2020</a:t>
            </a:fld>
            <a:endParaRPr lang="en-US"/>
          </a:p>
        </p:txBody>
      </p:sp>
      <p:sp>
        <p:nvSpPr>
          <p:cNvPr id="5" name="Tijdelijke aanduiding voor dianummer 4"/>
          <p:cNvSpPr>
            <a:spLocks noGrp="1"/>
          </p:cNvSpPr>
          <p:nvPr>
            <p:ph type="sldNum" sz="quarter" idx="5"/>
          </p:nvPr>
        </p:nvSpPr>
        <p:spPr/>
        <p:txBody>
          <a:bodyPr/>
          <a:lstStyle/>
          <a:p>
            <a:pPr rtl="0"/>
            <a:fld id="{9C2B151B-D7D1-48E5-8230-5AADBC794F88}" type="slidenum">
              <a:rPr lang="en-US" smtClean="0"/>
              <a:t>3</a:t>
            </a:fld>
            <a:endParaRPr lang="en-US"/>
          </a:p>
        </p:txBody>
      </p:sp>
    </p:spTree>
    <p:extLst>
      <p:ext uri="{BB962C8B-B14F-4D97-AF65-F5344CB8AC3E}">
        <p14:creationId xmlns:p14="http://schemas.microsoft.com/office/powerpoint/2010/main" val="21943798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sz="1200" kern="1200" dirty="0">
                <a:solidFill>
                  <a:schemeClr val="tx1"/>
                </a:solidFill>
                <a:effectLst/>
                <a:latin typeface="+mn-lt"/>
                <a:ea typeface="+mn-ea"/>
                <a:cs typeface="+mn-cs"/>
              </a:rPr>
              <a:t>So last week we did the weekly teams meeting with the product owner. We discussed our planning as well as the contents of our research proposal. Mostly the sample and population of our research and how we needed to validate our research. We also sent him the document so he could approve of the contents and give us some feedback.</a:t>
            </a:r>
          </a:p>
          <a:p>
            <a:r>
              <a:rPr lang="en-GB" sz="1200" kern="1200" dirty="0">
                <a:solidFill>
                  <a:schemeClr val="tx1"/>
                </a:solidFill>
                <a:effectLst/>
                <a:latin typeface="+mn-lt"/>
                <a:ea typeface="+mn-ea"/>
                <a:cs typeface="+mn-cs"/>
              </a:rPr>
              <a:t>We also did some literature research and have found some peer reviewed articles closely related to our project.</a:t>
            </a:r>
          </a:p>
          <a:p>
            <a:r>
              <a:rPr lang="en-GB" sz="1200" kern="1200" dirty="0">
                <a:solidFill>
                  <a:schemeClr val="tx1"/>
                </a:solidFill>
                <a:effectLst/>
                <a:latin typeface="+mn-lt"/>
                <a:ea typeface="+mn-ea"/>
                <a:cs typeface="+mn-cs"/>
              </a:rPr>
              <a:t>Of course we also did some more </a:t>
            </a:r>
            <a:r>
              <a:rPr lang="en-GB" sz="1200" kern="1200" dirty="0" err="1">
                <a:solidFill>
                  <a:schemeClr val="tx1"/>
                </a:solidFill>
                <a:effectLst/>
                <a:latin typeface="+mn-lt"/>
                <a:ea typeface="+mn-ea"/>
                <a:cs typeface="+mn-cs"/>
              </a:rPr>
              <a:t>datacamp</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We have made a global planning as well. So we can estimated how much time we have left per step and so we can focus on getting some results next.</a:t>
            </a:r>
          </a:p>
          <a:p>
            <a:endParaRPr lang="en-NL" dirty="0"/>
          </a:p>
        </p:txBody>
      </p:sp>
      <p:sp>
        <p:nvSpPr>
          <p:cNvPr id="4" name="Tijdelijke aanduiding voor datum 3"/>
          <p:cNvSpPr>
            <a:spLocks noGrp="1"/>
          </p:cNvSpPr>
          <p:nvPr>
            <p:ph type="dt" idx="1"/>
          </p:nvPr>
        </p:nvSpPr>
        <p:spPr/>
        <p:txBody>
          <a:bodyPr/>
          <a:lstStyle/>
          <a:p>
            <a:pPr rtl="0"/>
            <a:fld id="{F901C9C1-8869-4164-9103-760A82EA1CDD}" type="datetime1">
              <a:rPr lang="nl-NL" smtClean="0"/>
              <a:t>27-10-2020</a:t>
            </a:fld>
            <a:endParaRPr lang="en-US"/>
          </a:p>
        </p:txBody>
      </p:sp>
      <p:sp>
        <p:nvSpPr>
          <p:cNvPr id="5" name="Tijdelijke aanduiding voor dianummer 4"/>
          <p:cNvSpPr>
            <a:spLocks noGrp="1"/>
          </p:cNvSpPr>
          <p:nvPr>
            <p:ph type="sldNum" sz="quarter" idx="5"/>
          </p:nvPr>
        </p:nvSpPr>
        <p:spPr/>
        <p:txBody>
          <a:bodyPr/>
          <a:lstStyle/>
          <a:p>
            <a:pPr rtl="0"/>
            <a:fld id="{9C2B151B-D7D1-48E5-8230-5AADBC794F88}" type="slidenum">
              <a:rPr lang="en-US" smtClean="0"/>
              <a:t>4</a:t>
            </a:fld>
            <a:endParaRPr lang="en-US"/>
          </a:p>
        </p:txBody>
      </p:sp>
    </p:spTree>
    <p:extLst>
      <p:ext uri="{BB962C8B-B14F-4D97-AF65-F5344CB8AC3E}">
        <p14:creationId xmlns:p14="http://schemas.microsoft.com/office/powerpoint/2010/main" val="37815596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Date Placeholder 3"/>
          <p:cNvSpPr>
            <a:spLocks noGrp="1"/>
          </p:cNvSpPr>
          <p:nvPr>
            <p:ph type="dt" idx="1"/>
          </p:nvPr>
        </p:nvSpPr>
        <p:spPr/>
        <p:txBody>
          <a:bodyPr/>
          <a:lstStyle/>
          <a:p>
            <a:pPr rtl="0"/>
            <a:fld id="{F901C9C1-8869-4164-9103-760A82EA1CDD}" type="datetime1">
              <a:rPr lang="nl-NL" smtClean="0"/>
              <a:t>27-10-2020</a:t>
            </a:fld>
            <a:endParaRPr lang="en-US"/>
          </a:p>
        </p:txBody>
      </p:sp>
      <p:sp>
        <p:nvSpPr>
          <p:cNvPr id="5" name="Slide Number Placeholder 4"/>
          <p:cNvSpPr>
            <a:spLocks noGrp="1"/>
          </p:cNvSpPr>
          <p:nvPr>
            <p:ph type="sldNum" sz="quarter" idx="5"/>
          </p:nvPr>
        </p:nvSpPr>
        <p:spPr/>
        <p:txBody>
          <a:bodyPr/>
          <a:lstStyle/>
          <a:p>
            <a:pPr rtl="0"/>
            <a:fld id="{9C2B151B-D7D1-48E5-8230-5AADBC794F88}" type="slidenum">
              <a:rPr lang="en-US" smtClean="0"/>
              <a:t>5</a:t>
            </a:fld>
            <a:endParaRPr lang="en-US"/>
          </a:p>
        </p:txBody>
      </p:sp>
    </p:spTree>
    <p:extLst>
      <p:ext uri="{BB962C8B-B14F-4D97-AF65-F5344CB8AC3E}">
        <p14:creationId xmlns:p14="http://schemas.microsoft.com/office/powerpoint/2010/main" val="2529782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Date Placeholder 3"/>
          <p:cNvSpPr>
            <a:spLocks noGrp="1"/>
          </p:cNvSpPr>
          <p:nvPr>
            <p:ph type="dt" idx="1"/>
          </p:nvPr>
        </p:nvSpPr>
        <p:spPr/>
        <p:txBody>
          <a:bodyPr/>
          <a:lstStyle/>
          <a:p>
            <a:pPr rtl="0"/>
            <a:fld id="{F901C9C1-8869-4164-9103-760A82EA1CDD}" type="datetime1">
              <a:rPr lang="nl-NL" smtClean="0"/>
              <a:t>27-10-2020</a:t>
            </a:fld>
            <a:endParaRPr lang="en-US"/>
          </a:p>
        </p:txBody>
      </p:sp>
      <p:sp>
        <p:nvSpPr>
          <p:cNvPr id="5" name="Slide Number Placeholder 4"/>
          <p:cNvSpPr>
            <a:spLocks noGrp="1"/>
          </p:cNvSpPr>
          <p:nvPr>
            <p:ph type="sldNum" sz="quarter" idx="5"/>
          </p:nvPr>
        </p:nvSpPr>
        <p:spPr/>
        <p:txBody>
          <a:bodyPr/>
          <a:lstStyle/>
          <a:p>
            <a:pPr rtl="0"/>
            <a:fld id="{9C2B151B-D7D1-48E5-8230-5AADBC794F88}" type="slidenum">
              <a:rPr lang="en-US" smtClean="0"/>
              <a:t>6</a:t>
            </a:fld>
            <a:endParaRPr lang="en-US"/>
          </a:p>
        </p:txBody>
      </p:sp>
    </p:spTree>
    <p:extLst>
      <p:ext uri="{BB962C8B-B14F-4D97-AF65-F5344CB8AC3E}">
        <p14:creationId xmlns:p14="http://schemas.microsoft.com/office/powerpoint/2010/main" val="14631795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atum 3"/>
          <p:cNvSpPr>
            <a:spLocks noGrp="1"/>
          </p:cNvSpPr>
          <p:nvPr>
            <p:ph type="dt" idx="1"/>
          </p:nvPr>
        </p:nvSpPr>
        <p:spPr/>
        <p:txBody>
          <a:bodyPr/>
          <a:lstStyle/>
          <a:p>
            <a:pPr rtl="0"/>
            <a:fld id="{F901C9C1-8869-4164-9103-760A82EA1CDD}" type="datetime1">
              <a:rPr lang="nl-NL" smtClean="0"/>
              <a:t>27-10-2020</a:t>
            </a:fld>
            <a:endParaRPr lang="en-US"/>
          </a:p>
        </p:txBody>
      </p:sp>
      <p:sp>
        <p:nvSpPr>
          <p:cNvPr id="5" name="Tijdelijke aanduiding voor dianummer 4"/>
          <p:cNvSpPr>
            <a:spLocks noGrp="1"/>
          </p:cNvSpPr>
          <p:nvPr>
            <p:ph type="sldNum" sz="quarter" idx="5"/>
          </p:nvPr>
        </p:nvSpPr>
        <p:spPr/>
        <p:txBody>
          <a:bodyPr/>
          <a:lstStyle/>
          <a:p>
            <a:pPr rtl="0"/>
            <a:fld id="{9C2B151B-D7D1-48E5-8230-5AADBC794F88}" type="slidenum">
              <a:rPr lang="en-US" smtClean="0"/>
              <a:t>9</a:t>
            </a:fld>
            <a:endParaRPr lang="en-US"/>
          </a:p>
        </p:txBody>
      </p:sp>
    </p:spTree>
    <p:extLst>
      <p:ext uri="{BB962C8B-B14F-4D97-AF65-F5344CB8AC3E}">
        <p14:creationId xmlns:p14="http://schemas.microsoft.com/office/powerpoint/2010/main" val="907052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Date Placeholder 3"/>
          <p:cNvSpPr>
            <a:spLocks noGrp="1"/>
          </p:cNvSpPr>
          <p:nvPr>
            <p:ph type="dt" idx="1"/>
          </p:nvPr>
        </p:nvSpPr>
        <p:spPr/>
        <p:txBody>
          <a:bodyPr/>
          <a:lstStyle/>
          <a:p>
            <a:pPr rtl="0"/>
            <a:fld id="{F901C9C1-8869-4164-9103-760A82EA1CDD}" type="datetime1">
              <a:rPr lang="nl-NL" smtClean="0"/>
              <a:t>27-10-2020</a:t>
            </a:fld>
            <a:endParaRPr lang="en-US"/>
          </a:p>
        </p:txBody>
      </p:sp>
      <p:sp>
        <p:nvSpPr>
          <p:cNvPr id="5" name="Slide Number Placeholder 4"/>
          <p:cNvSpPr>
            <a:spLocks noGrp="1"/>
          </p:cNvSpPr>
          <p:nvPr>
            <p:ph type="sldNum" sz="quarter" idx="5"/>
          </p:nvPr>
        </p:nvSpPr>
        <p:spPr/>
        <p:txBody>
          <a:bodyPr/>
          <a:lstStyle/>
          <a:p>
            <a:pPr rtl="0"/>
            <a:fld id="{9C2B151B-D7D1-48E5-8230-5AADBC794F88}" type="slidenum">
              <a:rPr lang="en-US" smtClean="0"/>
              <a:t>10</a:t>
            </a:fld>
            <a:endParaRPr lang="en-US"/>
          </a:p>
        </p:txBody>
      </p:sp>
    </p:spTree>
    <p:extLst>
      <p:ext uri="{BB962C8B-B14F-4D97-AF65-F5344CB8AC3E}">
        <p14:creationId xmlns:p14="http://schemas.microsoft.com/office/powerpoint/2010/main" val="596779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sp>
        <p:nvSpPr>
          <p:cNvPr id="10" name="Rechthoek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ctrTitle" hasCustomPrompt="1"/>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nl" dirty="0"/>
              <a:t>Klik om de titelstijl van het model te bewerken</a:t>
            </a:r>
            <a:endParaRPr lang="en-US" dirty="0"/>
          </a:p>
        </p:txBody>
      </p:sp>
      <p:sp>
        <p:nvSpPr>
          <p:cNvPr id="3" name="Subtitel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nl-NL"/>
              <a:t>Klikken om de ondertitelstijl van het model te bewerken</a:t>
            </a:r>
            <a:endParaRPr lang="en-US" dirty="0"/>
          </a:p>
        </p:txBody>
      </p:sp>
      <p:cxnSp>
        <p:nvCxnSpPr>
          <p:cNvPr id="9" name="Rechte verbindingslijn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ijdelijke aanduiding voor datum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C0FA062C-438B-435B-AC72-11EE0553D348}" type="datetime1">
              <a:rPr lang="nl-NL" smtClean="0"/>
              <a:t>27-10-2020</a:t>
            </a:fld>
            <a:endParaRPr lang="en-US" dirty="0"/>
          </a:p>
        </p:txBody>
      </p:sp>
      <p:sp>
        <p:nvSpPr>
          <p:cNvPr id="5" name="Tijdelijke aanduiding voor voettekst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US" dirty="0"/>
          </a:p>
        </p:txBody>
      </p:sp>
      <p:sp>
        <p:nvSpPr>
          <p:cNvPr id="6" name="Tijdelijke aanduiding voor dianumm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4258331492"/>
      </p:ext>
    </p:extLst>
  </p:cSld>
  <p:clrMapOvr>
    <a:masterClrMapping/>
  </p:clrMapOvr>
  <p:hf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a:t>Klik om stijl te bewerken</a:t>
            </a:r>
            <a:endParaRPr lang="en-US" dirty="0"/>
          </a:p>
        </p:txBody>
      </p:sp>
      <p:sp>
        <p:nvSpPr>
          <p:cNvPr id="3" name="Tijdelijke aanduiding voor verticale tekst 2"/>
          <p:cNvSpPr>
            <a:spLocks noGrp="1"/>
          </p:cNvSpPr>
          <p:nvPr>
            <p:ph type="body" orient="vert" idx="1"/>
          </p:nvPr>
        </p:nvSpPr>
        <p:spPr/>
        <p:txBody>
          <a:bodyPr vert="eaVert" lIns="45720" tIns="0" rIns="45720" bIns="0" rtlCol="0"/>
          <a:lstStyle/>
          <a:p>
            <a:pPr lvl="0" rtl="0"/>
            <a:r>
              <a:rPr lang="nl-NL"/>
              <a:t>Klikken om de tekststijl van het model te bewerken</a:t>
            </a:r>
          </a:p>
          <a:p>
            <a:pPr lvl="1" rtl="0"/>
            <a:r>
              <a:rPr lang="nl-NL"/>
              <a:t>Tweede niveau</a:t>
            </a:r>
          </a:p>
          <a:p>
            <a:pPr lvl="2" rtl="0"/>
            <a:r>
              <a:rPr lang="nl-NL"/>
              <a:t>Derde niveau</a:t>
            </a:r>
          </a:p>
          <a:p>
            <a:pPr lvl="3" rtl="0"/>
            <a:r>
              <a:rPr lang="nl-NL"/>
              <a:t>Vierde niveau</a:t>
            </a:r>
          </a:p>
          <a:p>
            <a:pPr lvl="4" rtl="0"/>
            <a:r>
              <a:rPr lang="nl-NL"/>
              <a:t>Vijfde niveau</a:t>
            </a:r>
            <a:endParaRPr lang="en-US" dirty="0"/>
          </a:p>
        </p:txBody>
      </p:sp>
      <p:sp>
        <p:nvSpPr>
          <p:cNvPr id="7" name="Tijdelijke aanduiding voor datum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94DE0F8E-8C2A-4EA9-82B4-D806D34B557D}" type="datetime1">
              <a:rPr lang="nl-NL" smtClean="0"/>
              <a:t>27-10-2020</a:t>
            </a:fld>
            <a:endParaRPr lang="en-US" dirty="0"/>
          </a:p>
        </p:txBody>
      </p:sp>
      <p:sp>
        <p:nvSpPr>
          <p:cNvPr id="8" name="Tijdelijke aanduiding voor voettekst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endParaRPr lang="en-US" dirty="0"/>
          </a:p>
        </p:txBody>
      </p:sp>
      <p:sp>
        <p:nvSpPr>
          <p:cNvPr id="9" name="Tijdelijke aanduiding voor dianumm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1672269861"/>
      </p:ext>
    </p:extLst>
  </p:cSld>
  <p:clrMapOvr>
    <a:masterClrMapping/>
  </p:clrMapOvr>
  <p:hf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e titel en tekst">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e titel 1"/>
          <p:cNvSpPr>
            <a:spLocks noGrp="1"/>
          </p:cNvSpPr>
          <p:nvPr>
            <p:ph type="title" orient="vert"/>
          </p:nvPr>
        </p:nvSpPr>
        <p:spPr>
          <a:xfrm>
            <a:off x="8724900" y="412302"/>
            <a:ext cx="2628900" cy="5759898"/>
          </a:xfrm>
        </p:spPr>
        <p:txBody>
          <a:bodyPr vert="eaVert" rtlCol="0"/>
          <a:lstStyle/>
          <a:p>
            <a:pPr rtl="0"/>
            <a:r>
              <a:rPr lang="nl-NL"/>
              <a:t>Klik om stijl te bewerken</a:t>
            </a:r>
            <a:endParaRPr lang="en-US" dirty="0"/>
          </a:p>
        </p:txBody>
      </p:sp>
      <p:sp>
        <p:nvSpPr>
          <p:cNvPr id="3" name="Tijdelijke aanduiding voor verticale tekst 2"/>
          <p:cNvSpPr>
            <a:spLocks noGrp="1"/>
          </p:cNvSpPr>
          <p:nvPr>
            <p:ph type="body" orient="vert" idx="1"/>
          </p:nvPr>
        </p:nvSpPr>
        <p:spPr>
          <a:xfrm>
            <a:off x="838200" y="412302"/>
            <a:ext cx="7734300" cy="5759898"/>
          </a:xfrm>
        </p:spPr>
        <p:txBody>
          <a:bodyPr vert="eaVert" lIns="45720" tIns="0" rIns="45720" bIns="0" rtlCol="0"/>
          <a:lstStyle/>
          <a:p>
            <a:pPr lvl="0" rtl="0"/>
            <a:r>
              <a:rPr lang="nl-NL"/>
              <a:t>Klikken om de tekststijl van het model te bewerken</a:t>
            </a:r>
          </a:p>
          <a:p>
            <a:pPr lvl="1" rtl="0"/>
            <a:r>
              <a:rPr lang="nl-NL"/>
              <a:t>Tweede niveau</a:t>
            </a:r>
          </a:p>
          <a:p>
            <a:pPr lvl="2" rtl="0"/>
            <a:r>
              <a:rPr lang="nl-NL"/>
              <a:t>Derde niveau</a:t>
            </a:r>
          </a:p>
          <a:p>
            <a:pPr lvl="3" rtl="0"/>
            <a:r>
              <a:rPr lang="nl-NL"/>
              <a:t>Vierde niveau</a:t>
            </a:r>
          </a:p>
          <a:p>
            <a:pPr lvl="4" rtl="0"/>
            <a:r>
              <a:rPr lang="nl-NL"/>
              <a:t>Vijfde niveau</a:t>
            </a:r>
            <a:endParaRPr lang="en-US" dirty="0"/>
          </a:p>
        </p:txBody>
      </p:sp>
      <p:sp>
        <p:nvSpPr>
          <p:cNvPr id="7" name="Tijdelijke aanduiding voor datum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55C4D6BC-2A99-4B5A-A80A-D2F510080855}" type="datetime1">
              <a:rPr lang="nl-NL" smtClean="0"/>
              <a:t>27-10-2020</a:t>
            </a:fld>
            <a:endParaRPr lang="en-US" dirty="0"/>
          </a:p>
        </p:txBody>
      </p:sp>
      <p:sp>
        <p:nvSpPr>
          <p:cNvPr id="8" name="Tijdelijke aanduiding voor voettekst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endParaRPr lang="en-US" dirty="0"/>
          </a:p>
        </p:txBody>
      </p:sp>
      <p:sp>
        <p:nvSpPr>
          <p:cNvPr id="10" name="Tijdelijke aanduiding voor dianumm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761827292"/>
      </p:ext>
    </p:extLst>
  </p:cSld>
  <p:clrMapOvr>
    <a:masterClrMapping/>
  </p:clrMapOvr>
  <p:hf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inhou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a:t>Klik om stijl te bewerken</a:t>
            </a:r>
            <a:endParaRPr lang="en-US" dirty="0"/>
          </a:p>
        </p:txBody>
      </p:sp>
      <p:sp>
        <p:nvSpPr>
          <p:cNvPr id="3" name="Tijdelijke aanduiding voor inhoud 2"/>
          <p:cNvSpPr>
            <a:spLocks noGrp="1"/>
          </p:cNvSpPr>
          <p:nvPr>
            <p:ph idx="1"/>
          </p:nvPr>
        </p:nvSpPr>
        <p:spPr/>
        <p:txBody>
          <a:bodyPr rtlCol="0"/>
          <a:lstStyle/>
          <a:p>
            <a:pPr lvl="0" rtl="0"/>
            <a:r>
              <a:rPr lang="nl-NL"/>
              <a:t>Klikken om de tekststijl van het model te bewerken</a:t>
            </a:r>
          </a:p>
          <a:p>
            <a:pPr lvl="1" rtl="0"/>
            <a:r>
              <a:rPr lang="nl-NL"/>
              <a:t>Tweede niveau</a:t>
            </a:r>
          </a:p>
          <a:p>
            <a:pPr lvl="2" rtl="0"/>
            <a:r>
              <a:rPr lang="nl-NL"/>
              <a:t>Derde niveau</a:t>
            </a:r>
          </a:p>
          <a:p>
            <a:pPr lvl="3" rtl="0"/>
            <a:r>
              <a:rPr lang="nl-NL"/>
              <a:t>Vierde niveau</a:t>
            </a:r>
          </a:p>
          <a:p>
            <a:pPr lvl="4" rtl="0"/>
            <a:r>
              <a:rPr lang="nl-NL"/>
              <a:t>Vijfde niveau</a:t>
            </a:r>
            <a:endParaRPr lang="en-US" dirty="0"/>
          </a:p>
        </p:txBody>
      </p:sp>
      <p:sp>
        <p:nvSpPr>
          <p:cNvPr id="7" name="Tijdelijke aanduiding voor datum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38F39E6F-C4D3-4233-838E-9ABAB79681C5}" type="datetime1">
              <a:rPr lang="nl-NL" smtClean="0"/>
              <a:t>27-10-2020</a:t>
            </a:fld>
            <a:endParaRPr lang="en-US" dirty="0"/>
          </a:p>
        </p:txBody>
      </p:sp>
      <p:sp>
        <p:nvSpPr>
          <p:cNvPr id="8" name="Tijdelijke aanduiding voor voettekst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US" dirty="0"/>
          </a:p>
        </p:txBody>
      </p:sp>
      <p:sp>
        <p:nvSpPr>
          <p:cNvPr id="9" name="Tijdelijke aanduiding voor dianumm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892670607"/>
      </p:ext>
    </p:extLst>
  </p:cSld>
  <p:clrMapOvr>
    <a:masterClrMapping/>
  </p:clrMapOvr>
  <p:hf hdr="0" ftr="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ekop">
    <p:bg>
      <p:bgPr>
        <a:solidFill>
          <a:schemeClr val="bg1"/>
        </a:solidFill>
        <a:effectLst/>
      </p:bgPr>
    </p:bg>
    <p:spTree>
      <p:nvGrpSpPr>
        <p:cNvPr id="1" name=""/>
        <p:cNvGrpSpPr/>
        <p:nvPr/>
      </p:nvGrpSpPr>
      <p:grpSpPr>
        <a:xfrm>
          <a:off x="0" y="0"/>
          <a:ext cx="0" cy="0"/>
          <a:chOff x="0" y="0"/>
          <a:chExt cx="0" cy="0"/>
        </a:xfrm>
      </p:grpSpPr>
      <p:sp>
        <p:nvSpPr>
          <p:cNvPr id="10" name="Rechthoek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nl-NL"/>
              <a:t>Klik om stijl te bewerken</a:t>
            </a:r>
            <a:endParaRPr lang="en-US" dirty="0"/>
          </a:p>
        </p:txBody>
      </p:sp>
      <p:sp>
        <p:nvSpPr>
          <p:cNvPr id="3" name="Tijdelijke aanduiding voor tekst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nl-NL"/>
              <a:t>Klikken om de tekststijl van het model te bewerken</a:t>
            </a:r>
          </a:p>
        </p:txBody>
      </p:sp>
      <p:cxnSp>
        <p:nvCxnSpPr>
          <p:cNvPr id="9" name="Rechte verbindingslijn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Tijdelijke aanduiding voor datum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760746DE-BCB6-4742-BAD3-23D789492DEA}" type="datetime1">
              <a:rPr lang="nl-NL" smtClean="0"/>
              <a:t>27-10-2020</a:t>
            </a:fld>
            <a:endParaRPr lang="en-US" dirty="0"/>
          </a:p>
        </p:txBody>
      </p:sp>
      <p:sp>
        <p:nvSpPr>
          <p:cNvPr id="8" name="Tijdelijke aanduiding voor voettekst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US" dirty="0"/>
          </a:p>
        </p:txBody>
      </p:sp>
      <p:sp>
        <p:nvSpPr>
          <p:cNvPr id="11" name="Tijdelijke aanduiding voor dianumm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3304162564"/>
      </p:ext>
    </p:extLst>
  </p:cSld>
  <p:clrMapOvr>
    <a:masterClrMapping/>
  </p:clrMapOvr>
  <p:hf hdr="0" ft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ee, inhoud">
    <p:spTree>
      <p:nvGrpSpPr>
        <p:cNvPr id="1" name=""/>
        <p:cNvGrpSpPr/>
        <p:nvPr/>
      </p:nvGrpSpPr>
      <p:grpSpPr>
        <a:xfrm>
          <a:off x="0" y="0"/>
          <a:ext cx="0" cy="0"/>
          <a:chOff x="0" y="0"/>
          <a:chExt cx="0" cy="0"/>
        </a:xfrm>
      </p:grpSpPr>
      <p:sp>
        <p:nvSpPr>
          <p:cNvPr id="8" name="Titel 7"/>
          <p:cNvSpPr>
            <a:spLocks noGrp="1"/>
          </p:cNvSpPr>
          <p:nvPr>
            <p:ph type="title"/>
          </p:nvPr>
        </p:nvSpPr>
        <p:spPr>
          <a:xfrm>
            <a:off x="1097280" y="286603"/>
            <a:ext cx="10058400" cy="1450757"/>
          </a:xfrm>
        </p:spPr>
        <p:txBody>
          <a:bodyPr rtlCol="0"/>
          <a:lstStyle/>
          <a:p>
            <a:pPr rtl="0"/>
            <a:r>
              <a:rPr lang="nl-NL"/>
              <a:t>Klik om stijl te bewerken</a:t>
            </a:r>
            <a:endParaRPr lang="en-US" dirty="0"/>
          </a:p>
        </p:txBody>
      </p:sp>
      <p:sp>
        <p:nvSpPr>
          <p:cNvPr id="3" name="Tijdelijke aanduiding voor inhoud 2"/>
          <p:cNvSpPr>
            <a:spLocks noGrp="1"/>
          </p:cNvSpPr>
          <p:nvPr>
            <p:ph sz="half" idx="1" hasCustomPrompt="1"/>
          </p:nvPr>
        </p:nvSpPr>
        <p:spPr>
          <a:xfrm>
            <a:off x="1097280" y="2120900"/>
            <a:ext cx="4639736" cy="3748193"/>
          </a:xfrm>
        </p:spPr>
        <p:txBody>
          <a:bodyPr rtlCol="0"/>
          <a:lstStyle>
            <a:lvl1pPr>
              <a:defRPr/>
            </a:lvl1pPr>
          </a:lstStyle>
          <a:p>
            <a:pPr lvl="0" rtl="0"/>
            <a:r>
              <a:rPr lang="nl" dirty="0"/>
              <a:t>Klik om de tekststijlen van het model te bewerken</a:t>
            </a:r>
          </a:p>
          <a:p>
            <a:pPr lvl="1" rtl="0"/>
            <a:r>
              <a:rPr lang="nl" dirty="0"/>
              <a:t>Tweede niveau</a:t>
            </a:r>
          </a:p>
          <a:p>
            <a:pPr lvl="2" rtl="0"/>
            <a:r>
              <a:rPr lang="nl" dirty="0"/>
              <a:t>Derde niveau</a:t>
            </a:r>
          </a:p>
          <a:p>
            <a:pPr lvl="3" rtl="0"/>
            <a:r>
              <a:rPr lang="nl" dirty="0"/>
              <a:t>Vierde niveau</a:t>
            </a:r>
          </a:p>
          <a:p>
            <a:pPr lvl="4" rtl="0"/>
            <a:r>
              <a:rPr lang="nl" dirty="0"/>
              <a:t>Vijfde niveau</a:t>
            </a:r>
            <a:endParaRPr lang="en-US" dirty="0"/>
          </a:p>
        </p:txBody>
      </p:sp>
      <p:sp>
        <p:nvSpPr>
          <p:cNvPr id="4" name="Tijdelijke aanduiding voor inhoud 3"/>
          <p:cNvSpPr>
            <a:spLocks noGrp="1"/>
          </p:cNvSpPr>
          <p:nvPr>
            <p:ph sz="half" idx="2" hasCustomPrompt="1"/>
          </p:nvPr>
        </p:nvSpPr>
        <p:spPr>
          <a:xfrm>
            <a:off x="6515944" y="2120900"/>
            <a:ext cx="4639736" cy="3748194"/>
          </a:xfrm>
        </p:spPr>
        <p:txBody>
          <a:bodyPr rtlCol="0"/>
          <a:lstStyle>
            <a:lvl1pPr>
              <a:defRPr/>
            </a:lvl1pPr>
          </a:lstStyle>
          <a:p>
            <a:pPr lvl="0" rtl="0"/>
            <a:r>
              <a:rPr lang="nl" dirty="0"/>
              <a:t>Klik om de tekststijlen van het model te bewerken</a:t>
            </a:r>
          </a:p>
          <a:p>
            <a:pPr lvl="1" rtl="0"/>
            <a:r>
              <a:rPr lang="nl" dirty="0"/>
              <a:t>Tweede niveau</a:t>
            </a:r>
          </a:p>
          <a:p>
            <a:pPr lvl="2" rtl="0"/>
            <a:r>
              <a:rPr lang="nl" dirty="0"/>
              <a:t>Derde niveau</a:t>
            </a:r>
          </a:p>
          <a:p>
            <a:pPr lvl="3" rtl="0"/>
            <a:r>
              <a:rPr lang="nl" dirty="0"/>
              <a:t>Vierde niveau</a:t>
            </a:r>
          </a:p>
          <a:p>
            <a:pPr lvl="4" rtl="0"/>
            <a:r>
              <a:rPr lang="nl" dirty="0"/>
              <a:t>Vijfde niveau</a:t>
            </a:r>
            <a:endParaRPr lang="en-US" dirty="0"/>
          </a:p>
        </p:txBody>
      </p:sp>
      <p:sp>
        <p:nvSpPr>
          <p:cNvPr id="2" name="Tijdelijke aanduiding voor datum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CF007331-9111-4CF7-BB53-7967C82BE855}" type="datetime1">
              <a:rPr lang="nl-NL" smtClean="0"/>
              <a:t>27-10-2020</a:t>
            </a:fld>
            <a:endParaRPr lang="en-US" dirty="0"/>
          </a:p>
        </p:txBody>
      </p:sp>
      <p:sp>
        <p:nvSpPr>
          <p:cNvPr id="9" name="Tijdelijke aanduiding voor voettekst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US" dirty="0"/>
          </a:p>
        </p:txBody>
      </p:sp>
      <p:sp>
        <p:nvSpPr>
          <p:cNvPr id="10" name="Tijdelijke aanduiding voor dianumm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4256663047"/>
      </p:ext>
    </p:extLst>
  </p:cSld>
  <p:clrMapOvr>
    <a:masterClrMapping/>
  </p:clrMapOvr>
  <p:hf hdr="0" ft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10" name="Titel 9"/>
          <p:cNvSpPr>
            <a:spLocks noGrp="1"/>
          </p:cNvSpPr>
          <p:nvPr>
            <p:ph type="title"/>
          </p:nvPr>
        </p:nvSpPr>
        <p:spPr>
          <a:xfrm>
            <a:off x="1097280" y="286603"/>
            <a:ext cx="10058400" cy="1450757"/>
          </a:xfrm>
        </p:spPr>
        <p:txBody>
          <a:bodyPr rtlCol="0"/>
          <a:lstStyle/>
          <a:p>
            <a:pPr rtl="0"/>
            <a:r>
              <a:rPr lang="nl-NL"/>
              <a:t>Klik om stijl te bewerken</a:t>
            </a:r>
            <a:endParaRPr lang="en-US" dirty="0"/>
          </a:p>
        </p:txBody>
      </p:sp>
      <p:sp>
        <p:nvSpPr>
          <p:cNvPr id="3" name="Tijdelijke aanduiding voor tekst 2"/>
          <p:cNvSpPr>
            <a:spLocks noGrp="1"/>
          </p:cNvSpPr>
          <p:nvPr>
            <p:ph type="body" idx="1" hasCustomPrompt="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 dirty="0"/>
              <a:t>Klik om de tekststijlen van het model te bewerken</a:t>
            </a:r>
          </a:p>
        </p:txBody>
      </p:sp>
      <p:sp>
        <p:nvSpPr>
          <p:cNvPr id="4" name="Tijdelijke aanduiding voor inhoud 3"/>
          <p:cNvSpPr>
            <a:spLocks noGrp="1"/>
          </p:cNvSpPr>
          <p:nvPr>
            <p:ph sz="half" idx="2" hasCustomPrompt="1"/>
          </p:nvPr>
        </p:nvSpPr>
        <p:spPr>
          <a:xfrm>
            <a:off x="1097280" y="2958274"/>
            <a:ext cx="4639736" cy="2910821"/>
          </a:xfrm>
        </p:spPr>
        <p:txBody>
          <a:bodyPr rtlCol="0"/>
          <a:lstStyle>
            <a:lvl1pPr>
              <a:defRPr/>
            </a:lvl1pPr>
          </a:lstStyle>
          <a:p>
            <a:pPr lvl="0" rtl="0"/>
            <a:r>
              <a:rPr lang="nl" dirty="0"/>
              <a:t>Klik om de tekststijlen van het model te bewerken</a:t>
            </a:r>
          </a:p>
          <a:p>
            <a:pPr lvl="1" rtl="0"/>
            <a:r>
              <a:rPr lang="nl" dirty="0"/>
              <a:t>Tweede niveau</a:t>
            </a:r>
          </a:p>
          <a:p>
            <a:pPr lvl="2" rtl="0"/>
            <a:r>
              <a:rPr lang="nl" dirty="0"/>
              <a:t>Derde niveau</a:t>
            </a:r>
          </a:p>
          <a:p>
            <a:pPr lvl="3" rtl="0"/>
            <a:r>
              <a:rPr lang="nl" dirty="0"/>
              <a:t>Vierde niveau</a:t>
            </a:r>
          </a:p>
          <a:p>
            <a:pPr lvl="4" rtl="0"/>
            <a:r>
              <a:rPr lang="nl" dirty="0"/>
              <a:t>Vijfde niveau</a:t>
            </a:r>
            <a:endParaRPr lang="en-US" dirty="0"/>
          </a:p>
        </p:txBody>
      </p:sp>
      <p:sp>
        <p:nvSpPr>
          <p:cNvPr id="5" name="Tijdelijke aanduiding voor tekst 4"/>
          <p:cNvSpPr>
            <a:spLocks noGrp="1"/>
          </p:cNvSpPr>
          <p:nvPr>
            <p:ph type="body" sz="quarter" idx="3" hasCustomPrompt="1"/>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 dirty="0"/>
              <a:t>Klik om de tekststijlen van het model te bewerken</a:t>
            </a:r>
          </a:p>
        </p:txBody>
      </p:sp>
      <p:sp>
        <p:nvSpPr>
          <p:cNvPr id="6" name="Tijdelijke aanduiding voor inhoud 5"/>
          <p:cNvSpPr>
            <a:spLocks noGrp="1"/>
          </p:cNvSpPr>
          <p:nvPr>
            <p:ph sz="quarter" idx="4" hasCustomPrompt="1"/>
          </p:nvPr>
        </p:nvSpPr>
        <p:spPr>
          <a:xfrm>
            <a:off x="6515944" y="2958273"/>
            <a:ext cx="4639736" cy="2910821"/>
          </a:xfrm>
        </p:spPr>
        <p:txBody>
          <a:bodyPr rtlCol="0"/>
          <a:lstStyle>
            <a:lvl1pPr>
              <a:defRPr/>
            </a:lvl1pPr>
          </a:lstStyle>
          <a:p>
            <a:pPr lvl="0" rtl="0"/>
            <a:r>
              <a:rPr lang="nl" dirty="0"/>
              <a:t>Klik om de tekststijlen van het model te bewerken</a:t>
            </a:r>
          </a:p>
          <a:p>
            <a:pPr lvl="1" rtl="0"/>
            <a:r>
              <a:rPr lang="nl" dirty="0"/>
              <a:t>Tweede niveau</a:t>
            </a:r>
          </a:p>
          <a:p>
            <a:pPr lvl="2" rtl="0"/>
            <a:r>
              <a:rPr lang="nl" dirty="0"/>
              <a:t>Derde niveau</a:t>
            </a:r>
          </a:p>
          <a:p>
            <a:pPr lvl="3" rtl="0"/>
            <a:r>
              <a:rPr lang="nl" dirty="0"/>
              <a:t>Vierde niveau</a:t>
            </a:r>
          </a:p>
          <a:p>
            <a:pPr lvl="4" rtl="0"/>
            <a:r>
              <a:rPr lang="nl" dirty="0"/>
              <a:t>Vijfde niveau</a:t>
            </a:r>
            <a:endParaRPr lang="en-US" dirty="0"/>
          </a:p>
        </p:txBody>
      </p:sp>
      <p:sp>
        <p:nvSpPr>
          <p:cNvPr id="2" name="Tijdelijke aanduiding voor datum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1CF4AAB0-CA0B-4B50-BAF5-64285225E6D3}" type="datetime1">
              <a:rPr lang="nl-NL" smtClean="0"/>
              <a:t>27-10-2020</a:t>
            </a:fld>
            <a:endParaRPr lang="en-US" dirty="0"/>
          </a:p>
        </p:txBody>
      </p:sp>
      <p:sp>
        <p:nvSpPr>
          <p:cNvPr id="11" name="Tijdelijke aanduiding voor voettekst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US" dirty="0"/>
          </a:p>
        </p:txBody>
      </p:sp>
      <p:sp>
        <p:nvSpPr>
          <p:cNvPr id="12" name="Tijdelijke aanduiding voor dianumm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3068194699"/>
      </p:ext>
    </p:extLst>
  </p:cSld>
  <p:clrMapOvr>
    <a:masterClrMapping/>
  </p:clrMapOvr>
  <p:hf hdr="0" ft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a:t>Klik om stijl te bewerken</a:t>
            </a:r>
            <a:endParaRPr lang="en-US" dirty="0"/>
          </a:p>
        </p:txBody>
      </p:sp>
      <p:sp>
        <p:nvSpPr>
          <p:cNvPr id="6" name="Tijdelijke aanduiding voor datum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E7EE9EEA-93A4-4AC0-82A3-AAE045D26265}" type="datetime1">
              <a:rPr lang="nl-NL" smtClean="0"/>
              <a:t>27-10-2020</a:t>
            </a:fld>
            <a:endParaRPr lang="en-US" dirty="0"/>
          </a:p>
        </p:txBody>
      </p:sp>
      <p:sp>
        <p:nvSpPr>
          <p:cNvPr id="7" name="Tijdelijke aanduiding voor voettekst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US" dirty="0"/>
          </a:p>
        </p:txBody>
      </p:sp>
      <p:sp>
        <p:nvSpPr>
          <p:cNvPr id="8" name="Tijdelijke aanduiding voor dianumm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811860513"/>
      </p:ext>
    </p:extLst>
  </p:cSld>
  <p:clrMapOvr>
    <a:masterClrMapping/>
  </p:clrMapOvr>
  <p:hf hdr="0" ftr="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
        <p:nvSpPr>
          <p:cNvPr id="10" name="Rechthoek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jdelijke aanduiding voor datum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65510036-C9F6-4A25-952D-E980D1218E5A}" type="datetime1">
              <a:rPr lang="nl-NL" smtClean="0"/>
              <a:t>27-10-2020</a:t>
            </a:fld>
            <a:endParaRPr lang="en-US" dirty="0"/>
          </a:p>
        </p:txBody>
      </p:sp>
      <p:sp>
        <p:nvSpPr>
          <p:cNvPr id="3" name="Tijdelijke aanduiding voor voettekst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US" dirty="0"/>
          </a:p>
        </p:txBody>
      </p:sp>
      <p:sp>
        <p:nvSpPr>
          <p:cNvPr id="4" name="Tijdelijke aanduiding voor dianumm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2001422672"/>
      </p:ext>
    </p:extLst>
  </p:cSld>
  <p:clrMapOvr>
    <a:masterClrMapping/>
  </p:clrMapOvr>
  <p:hf hdr="0" ftr="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oud met bijschrift">
    <p:spTree>
      <p:nvGrpSpPr>
        <p:cNvPr id="1" name=""/>
        <p:cNvGrpSpPr/>
        <p:nvPr/>
      </p:nvGrpSpPr>
      <p:grpSpPr>
        <a:xfrm>
          <a:off x="0" y="0"/>
          <a:ext cx="0" cy="0"/>
          <a:chOff x="0" y="0"/>
          <a:chExt cx="0" cy="0"/>
        </a:xfrm>
      </p:grpSpPr>
      <p:sp>
        <p:nvSpPr>
          <p:cNvPr id="8" name="Rechthoek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nl-NL"/>
              <a:t>Klik om stijl te bewerken</a:t>
            </a:r>
            <a:endParaRPr lang="en-US" dirty="0"/>
          </a:p>
        </p:txBody>
      </p:sp>
      <p:sp>
        <p:nvSpPr>
          <p:cNvPr id="3" name="Tijdelijke aanduiding voor inhoud 2"/>
          <p:cNvSpPr>
            <a:spLocks noGrp="1"/>
          </p:cNvSpPr>
          <p:nvPr>
            <p:ph idx="1"/>
          </p:nvPr>
        </p:nvSpPr>
        <p:spPr>
          <a:xfrm>
            <a:off x="5458984" y="812799"/>
            <a:ext cx="5928344" cy="5294757"/>
          </a:xfrm>
        </p:spPr>
        <p:txBody>
          <a:bodyPr rtlCol="0"/>
          <a:lstStyle/>
          <a:p>
            <a:pPr lvl="0" rtl="0"/>
            <a:r>
              <a:rPr lang="nl-NL"/>
              <a:t>Klikken om de tekststijl van het model te bewerken</a:t>
            </a:r>
          </a:p>
          <a:p>
            <a:pPr lvl="1" rtl="0"/>
            <a:r>
              <a:rPr lang="nl-NL"/>
              <a:t>Tweede niveau</a:t>
            </a:r>
          </a:p>
          <a:p>
            <a:pPr lvl="2" rtl="0"/>
            <a:r>
              <a:rPr lang="nl-NL"/>
              <a:t>Derde niveau</a:t>
            </a:r>
          </a:p>
          <a:p>
            <a:pPr lvl="3" rtl="0"/>
            <a:r>
              <a:rPr lang="nl-NL"/>
              <a:t>Vierde niveau</a:t>
            </a:r>
          </a:p>
          <a:p>
            <a:pPr lvl="4" rtl="0"/>
            <a:r>
              <a:rPr lang="nl-NL"/>
              <a:t>Vijfde niveau</a:t>
            </a:r>
            <a:endParaRPr lang="en-US" dirty="0"/>
          </a:p>
        </p:txBody>
      </p:sp>
      <p:sp>
        <p:nvSpPr>
          <p:cNvPr id="4" name="Tijdelijke aanduiding voor tekst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nl-NL"/>
              <a:t>Klikken om de tekststijl van het model te bewerken</a:t>
            </a:r>
          </a:p>
        </p:txBody>
      </p:sp>
      <p:sp>
        <p:nvSpPr>
          <p:cNvPr id="5" name="Tijdelijke aanduiding voor datum 4"/>
          <p:cNvSpPr>
            <a:spLocks noGrp="1"/>
          </p:cNvSpPr>
          <p:nvPr>
            <p:ph type="dt" sz="half" idx="10"/>
          </p:nvPr>
        </p:nvSpPr>
        <p:spPr>
          <a:xfrm>
            <a:off x="643464" y="6446520"/>
            <a:ext cx="3517568" cy="365125"/>
          </a:xfrm>
        </p:spPr>
        <p:txBody>
          <a:bodyPr rtlCol="0"/>
          <a:lstStyle>
            <a:lvl1pPr algn="l">
              <a:defRPr/>
            </a:lvl1pPr>
          </a:lstStyle>
          <a:p>
            <a:pPr rtl="0"/>
            <a:fld id="{7EC0246C-263D-46C0-97C2-33055410F436}" type="datetime1">
              <a:rPr lang="nl-NL" smtClean="0"/>
              <a:t>27-10-2020</a:t>
            </a:fld>
            <a:endParaRPr lang="en-US" dirty="0"/>
          </a:p>
        </p:txBody>
      </p:sp>
      <p:sp>
        <p:nvSpPr>
          <p:cNvPr id="6" name="Tijdelijke aanduiding voor voettekst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US" dirty="0"/>
          </a:p>
        </p:txBody>
      </p:sp>
      <p:sp>
        <p:nvSpPr>
          <p:cNvPr id="7" name="Tijdelijke aanduiding voor dianumm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rtl="0"/>
              <a:t>‹nr.›</a:t>
            </a:fld>
            <a:endParaRPr lang="en-US" dirty="0"/>
          </a:p>
        </p:txBody>
      </p:sp>
    </p:spTree>
    <p:extLst>
      <p:ext uri="{BB962C8B-B14F-4D97-AF65-F5344CB8AC3E}">
        <p14:creationId xmlns:p14="http://schemas.microsoft.com/office/powerpoint/2010/main" val="1933282235"/>
      </p:ext>
    </p:extLst>
  </p:cSld>
  <p:clrMapOvr>
    <a:masterClrMapping/>
  </p:clrMapOvr>
  <p:hf hdr="0" ftr="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spTree>
      <p:nvGrpSpPr>
        <p:cNvPr id="1" name=""/>
        <p:cNvGrpSpPr/>
        <p:nvPr/>
      </p:nvGrpSpPr>
      <p:grpSpPr>
        <a:xfrm>
          <a:off x="0" y="0"/>
          <a:ext cx="0" cy="0"/>
          <a:chOff x="0" y="0"/>
          <a:chExt cx="0" cy="0"/>
        </a:xfrm>
      </p:grpSpPr>
      <p:sp>
        <p:nvSpPr>
          <p:cNvPr id="8" name="Rechthoek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jdelijke aanduiding voor afbeelding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nl-NL"/>
              <a:t>Klik op het pictogram als u een afbeelding wilt toevoegen</a:t>
            </a:r>
            <a:endParaRPr lang="en-US" dirty="0"/>
          </a:p>
        </p:txBody>
      </p:sp>
      <p:sp>
        <p:nvSpPr>
          <p:cNvPr id="2" name="Titel 1"/>
          <p:cNvSpPr>
            <a:spLocks noGrp="1"/>
          </p:cNvSpPr>
          <p:nvPr>
            <p:ph type="title"/>
          </p:nvPr>
        </p:nvSpPr>
        <p:spPr>
          <a:xfrm>
            <a:off x="1097279" y="4799362"/>
            <a:ext cx="10113645" cy="743682"/>
          </a:xfrm>
        </p:spPr>
        <p:txBody>
          <a:bodyPr tIns="0" bIns="0" rtlCol="0" anchor="b">
            <a:noAutofit/>
          </a:bodyPr>
          <a:lstStyle>
            <a:lvl1pPr>
              <a:defRPr sz="3500" b="0">
                <a:solidFill>
                  <a:srgbClr val="FFFFFF"/>
                </a:solidFill>
              </a:defRPr>
            </a:lvl1pPr>
          </a:lstStyle>
          <a:p>
            <a:pPr rtl="0"/>
            <a:r>
              <a:rPr lang="nl-NL"/>
              <a:t>Klik om stijl te bewerken</a:t>
            </a:r>
            <a:endParaRPr lang="en-US" dirty="0"/>
          </a:p>
        </p:txBody>
      </p:sp>
      <p:sp>
        <p:nvSpPr>
          <p:cNvPr id="4" name="Tijdelijke aanduiding voor tekst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nl-NL"/>
              <a:t>Klikken om de tekststijl van het model te bewerken</a:t>
            </a:r>
          </a:p>
        </p:txBody>
      </p:sp>
      <p:sp>
        <p:nvSpPr>
          <p:cNvPr id="5" name="Tijdelijke aanduiding voor datum 4"/>
          <p:cNvSpPr>
            <a:spLocks noGrp="1"/>
          </p:cNvSpPr>
          <p:nvPr>
            <p:ph type="dt" sz="half" idx="10"/>
          </p:nvPr>
        </p:nvSpPr>
        <p:spPr/>
        <p:txBody>
          <a:bodyPr rtlCol="0"/>
          <a:lstStyle>
            <a:lvl1pPr>
              <a:defRPr/>
            </a:lvl1pPr>
          </a:lstStyle>
          <a:p>
            <a:pPr rtl="0"/>
            <a:fld id="{AC828DE5-5E25-48F8-9D08-0AAF94E065B7}" type="datetime1">
              <a:rPr lang="nl-NL" smtClean="0"/>
              <a:t>27-10-2020</a:t>
            </a:fld>
            <a:endParaRPr lang="en-US" dirty="0"/>
          </a:p>
        </p:txBody>
      </p:sp>
      <p:sp>
        <p:nvSpPr>
          <p:cNvPr id="6" name="Tijdelijke aanduiding voor voettekst 5"/>
          <p:cNvSpPr>
            <a:spLocks noGrp="1"/>
          </p:cNvSpPr>
          <p:nvPr>
            <p:ph type="ftr" sz="quarter" idx="11"/>
          </p:nvPr>
        </p:nvSpPr>
        <p:spPr>
          <a:xfrm>
            <a:off x="1097279" y="6446838"/>
            <a:ext cx="6818262" cy="365125"/>
          </a:xfrm>
        </p:spPr>
        <p:txBody>
          <a:bodyPr rtlCol="0"/>
          <a:lstStyle/>
          <a:p>
            <a:pPr algn="l" rtl="0"/>
            <a:endParaRPr lang="en-US" dirty="0"/>
          </a:p>
        </p:txBody>
      </p:sp>
      <p:sp>
        <p:nvSpPr>
          <p:cNvPr id="7" name="Tijdelijke aanduiding voor dianummer 6"/>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523267730"/>
      </p:ext>
    </p:extLst>
  </p:cSld>
  <p:clrMapOvr>
    <a:masterClrMapping/>
  </p:clrMapOvr>
  <p:hf hdr="0" ft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hthoek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jdelijke aanduiding voor titel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nl"/>
              <a:t>Klik om de titelstijl van het model te bewerken</a:t>
            </a:r>
            <a:endParaRPr lang="en-US" dirty="0"/>
          </a:p>
        </p:txBody>
      </p:sp>
      <p:sp>
        <p:nvSpPr>
          <p:cNvPr id="3" name="Tijdelijke aanduiding voor tekst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nl"/>
              <a:t>Klik om de tekststijlen van het model te bewerken</a:t>
            </a:r>
          </a:p>
          <a:p>
            <a:pPr lvl="1" rtl="0"/>
            <a:r>
              <a:rPr lang="nl"/>
              <a:t>Tweede niveau</a:t>
            </a:r>
          </a:p>
          <a:p>
            <a:pPr lvl="2" rtl="0"/>
            <a:r>
              <a:rPr lang="nl"/>
              <a:t>Derde niveau</a:t>
            </a:r>
          </a:p>
          <a:p>
            <a:pPr lvl="3" rtl="0"/>
            <a:r>
              <a:rPr lang="nl"/>
              <a:t>Vierde niveau</a:t>
            </a:r>
          </a:p>
          <a:p>
            <a:pPr lvl="4" rtl="0"/>
            <a:r>
              <a:rPr lang="nl"/>
              <a:t>Vijfde niveau</a:t>
            </a:r>
            <a:endParaRPr lang="en-US" dirty="0"/>
          </a:p>
        </p:txBody>
      </p:sp>
      <p:sp>
        <p:nvSpPr>
          <p:cNvPr id="4" name="Tijdelijke aanduiding voor datum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FBBDB2E9-45E4-446B-B384-7A1A43730A2E}" type="datetime1">
              <a:rPr lang="nl-NL" smtClean="0"/>
              <a:t>27-10-2020</a:t>
            </a:fld>
            <a:endParaRPr lang="en-US" dirty="0"/>
          </a:p>
        </p:txBody>
      </p:sp>
      <p:sp>
        <p:nvSpPr>
          <p:cNvPr id="5" name="Tijdelijke aanduiding voor voettekst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n-US" dirty="0"/>
          </a:p>
        </p:txBody>
      </p:sp>
      <p:sp>
        <p:nvSpPr>
          <p:cNvPr id="6" name="Tijdelijke aanduiding voor dianumm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n-US" smtClean="0"/>
              <a:t>‹nr.›</a:t>
            </a:fld>
            <a:endParaRPr lang="en-US" dirty="0"/>
          </a:p>
        </p:txBody>
      </p:sp>
      <p:cxnSp>
        <p:nvCxnSpPr>
          <p:cNvPr id="10" name="Rechte verbindingslijn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hdr="0" ftr="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9.tiff"/><Relationship Id="rId4" Type="http://schemas.openxmlformats.org/officeDocument/2006/relationships/hyperlink" Target="https://owl.excelsior.edu/educator-resources/owl-across-disciplines/owl-across-the-disciplines-grammar-and-usag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hthoek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el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rtlCol="0">
            <a:normAutofit/>
          </a:bodyPr>
          <a:lstStyle/>
          <a:p>
            <a:pPr rtl="0"/>
            <a:r>
              <a:rPr lang="en-US" sz="8000" dirty="0"/>
              <a:t>Momo Medical</a:t>
            </a:r>
            <a:endParaRPr lang="nl" sz="8000" dirty="0"/>
          </a:p>
        </p:txBody>
      </p:sp>
      <p:sp>
        <p:nvSpPr>
          <p:cNvPr id="3" name="Subtitel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8"/>
            <a:ext cx="6269347" cy="2046835"/>
          </a:xfrm>
        </p:spPr>
        <p:txBody>
          <a:bodyPr rtlCol="0">
            <a:normAutofit fontScale="92500" lnSpcReduction="20000"/>
          </a:bodyPr>
          <a:lstStyle/>
          <a:p>
            <a:r>
              <a:rPr lang="nl-NL" dirty="0" err="1"/>
              <a:t>Salah</a:t>
            </a:r>
            <a:r>
              <a:rPr lang="nl-NL" dirty="0"/>
              <a:t> Abdulkader, </a:t>
            </a:r>
            <a:br>
              <a:rPr lang="nl-NL" dirty="0"/>
            </a:br>
            <a:r>
              <a:rPr lang="nl-NL" dirty="0"/>
              <a:t>Theo van den Berg, </a:t>
            </a:r>
            <a:br>
              <a:rPr lang="nl-NL" dirty="0"/>
            </a:br>
            <a:r>
              <a:rPr lang="nl-NL" dirty="0"/>
              <a:t>Roy Duivenvoorden, </a:t>
            </a:r>
            <a:br>
              <a:rPr lang="nl-NL" dirty="0"/>
            </a:br>
            <a:r>
              <a:rPr lang="nl-NL" dirty="0"/>
              <a:t>Nick </a:t>
            </a:r>
            <a:r>
              <a:rPr lang="nl-NL" dirty="0" err="1"/>
              <a:t>Keereweer</a:t>
            </a:r>
            <a:r>
              <a:rPr lang="nl-NL" dirty="0"/>
              <a:t>, </a:t>
            </a:r>
            <a:br>
              <a:rPr lang="nl-NL" dirty="0"/>
            </a:br>
            <a:r>
              <a:rPr lang="nl-NL" dirty="0"/>
              <a:t>Floris van Lingen, </a:t>
            </a:r>
            <a:br>
              <a:rPr lang="nl-NL" dirty="0"/>
            </a:br>
            <a:r>
              <a:rPr lang="nl-NL" dirty="0"/>
              <a:t>Jeanine </a:t>
            </a:r>
            <a:r>
              <a:rPr lang="nl-NL" dirty="0" err="1"/>
              <a:t>Nagy</a:t>
            </a:r>
            <a:endParaRPr lang="nl" sz="1600" dirty="0">
              <a:solidFill>
                <a:schemeClr val="tx1">
                  <a:lumMod val="85000"/>
                  <a:lumOff val="15000"/>
                </a:schemeClr>
              </a:solidFill>
            </a:endParaRPr>
          </a:p>
        </p:txBody>
      </p:sp>
      <p:pic>
        <p:nvPicPr>
          <p:cNvPr id="5" name="Afbeelding 4" descr="Een afbeelding met gebouw, zitting, bank, zijkant&#10;&#10;Beschrijving automatisch gegenereerd">
            <a:extLst>
              <a:ext uri="{FF2B5EF4-FFF2-40B4-BE49-F238E27FC236}">
                <a16:creationId xmlns:a16="http://schemas.microsoft.com/office/drawing/2014/main" id="{282CF6DD-7FE8-4063-9551-1B7BBCE92ABE}"/>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Rechte verbindingslijn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ijdelijke aanduiding voor dianummer 3">
            <a:extLst>
              <a:ext uri="{FF2B5EF4-FFF2-40B4-BE49-F238E27FC236}">
                <a16:creationId xmlns:a16="http://schemas.microsoft.com/office/drawing/2014/main" id="{29099855-908D-46A2-9A91-9A171A93CD71}"/>
              </a:ext>
            </a:extLst>
          </p:cNvPr>
          <p:cNvSpPr>
            <a:spLocks noGrp="1"/>
          </p:cNvSpPr>
          <p:nvPr>
            <p:ph type="sldNum" sz="quarter" idx="12"/>
          </p:nvPr>
        </p:nvSpPr>
        <p:spPr/>
        <p:txBody>
          <a:bodyPr/>
          <a:lstStyle/>
          <a:p>
            <a:fld id="{3A98EE3D-8CD1-4C3F-BD1C-C98C9596463C}" type="slidenum">
              <a:rPr lang="en-US" smtClean="0"/>
              <a:t>1</a:t>
            </a:fld>
            <a:endParaRPr lang="nl-NL"/>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6A76D9-94DE-4C49-AC9B-5AEFB3B752BF}"/>
              </a:ext>
            </a:extLst>
          </p:cNvPr>
          <p:cNvSpPr>
            <a:spLocks noGrp="1"/>
          </p:cNvSpPr>
          <p:nvPr>
            <p:ph type="title"/>
          </p:nvPr>
        </p:nvSpPr>
        <p:spPr>
          <a:xfrm>
            <a:off x="1097280" y="286603"/>
            <a:ext cx="10058400" cy="1450757"/>
          </a:xfrm>
        </p:spPr>
        <p:txBody>
          <a:bodyPr anchor="b">
            <a:normAutofit/>
          </a:bodyPr>
          <a:lstStyle/>
          <a:p>
            <a:r>
              <a:rPr lang="nl-NL" dirty="0" err="1"/>
              <a:t>Questions</a:t>
            </a:r>
            <a:r>
              <a:rPr lang="nl-NL" dirty="0"/>
              <a:t>?</a:t>
            </a:r>
            <a:endParaRPr lang="en-NL" dirty="0"/>
          </a:p>
        </p:txBody>
      </p:sp>
      <p:sp>
        <p:nvSpPr>
          <p:cNvPr id="4" name="Tijdelijke aanduiding voor datum 3">
            <a:extLst>
              <a:ext uri="{FF2B5EF4-FFF2-40B4-BE49-F238E27FC236}">
                <a16:creationId xmlns:a16="http://schemas.microsoft.com/office/drawing/2014/main" id="{6ACEE2B5-7B4B-44DD-99D2-2F0EC48AF544}"/>
              </a:ext>
            </a:extLst>
          </p:cNvPr>
          <p:cNvSpPr>
            <a:spLocks noGrp="1"/>
          </p:cNvSpPr>
          <p:nvPr>
            <p:ph type="dt" sz="half" idx="10"/>
          </p:nvPr>
        </p:nvSpPr>
        <p:spPr>
          <a:xfrm>
            <a:off x="8218426" y="6446838"/>
            <a:ext cx="2584850" cy="365125"/>
          </a:xfrm>
        </p:spPr>
        <p:txBody>
          <a:bodyPr anchor="ctr">
            <a:normAutofit/>
          </a:bodyPr>
          <a:lstStyle/>
          <a:p>
            <a:pPr rtl="0">
              <a:spcAft>
                <a:spcPts val="600"/>
              </a:spcAft>
            </a:pPr>
            <a:fld id="{38F39E6F-C4D3-4233-838E-9ABAB79681C5}" type="datetime1">
              <a:rPr lang="nl-NL" smtClean="0"/>
              <a:pPr rtl="0">
                <a:spcAft>
                  <a:spcPts val="600"/>
                </a:spcAft>
              </a:pPr>
              <a:t>27-10-2020</a:t>
            </a:fld>
            <a:endParaRPr lang="en-US"/>
          </a:p>
        </p:txBody>
      </p:sp>
      <p:sp>
        <p:nvSpPr>
          <p:cNvPr id="5" name="Tijdelijke aanduiding voor dianummer 4">
            <a:extLst>
              <a:ext uri="{FF2B5EF4-FFF2-40B4-BE49-F238E27FC236}">
                <a16:creationId xmlns:a16="http://schemas.microsoft.com/office/drawing/2014/main" id="{E4FC1314-8645-42E9-82E2-976FB27693CA}"/>
              </a:ext>
            </a:extLst>
          </p:cNvPr>
          <p:cNvSpPr>
            <a:spLocks noGrp="1"/>
          </p:cNvSpPr>
          <p:nvPr>
            <p:ph type="sldNum" sz="quarter" idx="12"/>
          </p:nvPr>
        </p:nvSpPr>
        <p:spPr>
          <a:xfrm>
            <a:off x="10993582" y="6446838"/>
            <a:ext cx="780010" cy="365125"/>
          </a:xfrm>
        </p:spPr>
        <p:txBody>
          <a:bodyPr anchor="ctr">
            <a:normAutofit/>
          </a:bodyPr>
          <a:lstStyle/>
          <a:p>
            <a:pPr>
              <a:spcAft>
                <a:spcPts val="600"/>
              </a:spcAft>
            </a:pPr>
            <a:fld id="{3A98EE3D-8CD1-4C3F-BD1C-C98C9596463C}" type="slidenum">
              <a:rPr lang="en-US" smtClean="0"/>
              <a:pPr>
                <a:spcAft>
                  <a:spcPts val="600"/>
                </a:spcAft>
              </a:pPr>
              <a:t>10</a:t>
            </a:fld>
            <a:endParaRPr lang="nl-NL"/>
          </a:p>
        </p:txBody>
      </p:sp>
      <p:pic>
        <p:nvPicPr>
          <p:cNvPr id="7" name="Picture 6" descr="Icon&#10;&#10;Description automatically generated">
            <a:extLst>
              <a:ext uri="{FF2B5EF4-FFF2-40B4-BE49-F238E27FC236}">
                <a16:creationId xmlns:a16="http://schemas.microsoft.com/office/drawing/2014/main" id="{4093F4C3-B489-0840-B9AA-BF3A531132E6}"/>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815857" y="2309442"/>
            <a:ext cx="3748193" cy="3748193"/>
          </a:xfrm>
          <a:prstGeom prst="rect">
            <a:avLst/>
          </a:prstGeom>
          <a:noFill/>
        </p:spPr>
      </p:pic>
      <p:pic>
        <p:nvPicPr>
          <p:cNvPr id="10" name="Picture 9">
            <a:extLst>
              <a:ext uri="{FF2B5EF4-FFF2-40B4-BE49-F238E27FC236}">
                <a16:creationId xmlns:a16="http://schemas.microsoft.com/office/drawing/2014/main" id="{1A4E73D5-62FA-B64C-A45B-2EB5572841BD}"/>
              </a:ext>
            </a:extLst>
          </p:cNvPr>
          <p:cNvPicPr>
            <a:picLocks noChangeAspect="1"/>
          </p:cNvPicPr>
          <p:nvPr/>
        </p:nvPicPr>
        <p:blipFill>
          <a:blip r:embed="rId5"/>
          <a:stretch>
            <a:fillRect/>
          </a:stretch>
        </p:blipFill>
        <p:spPr>
          <a:xfrm>
            <a:off x="6627951" y="1969540"/>
            <a:ext cx="4527729" cy="4427999"/>
          </a:xfrm>
          <a:prstGeom prst="rect">
            <a:avLst/>
          </a:prstGeom>
        </p:spPr>
      </p:pic>
    </p:spTree>
    <p:extLst>
      <p:ext uri="{BB962C8B-B14F-4D97-AF65-F5344CB8AC3E}">
        <p14:creationId xmlns:p14="http://schemas.microsoft.com/office/powerpoint/2010/main" val="2593076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0AFB3D-75FB-407A-BDC8-07FD07BEF05A}"/>
              </a:ext>
            </a:extLst>
          </p:cNvPr>
          <p:cNvSpPr>
            <a:spLocks noGrp="1"/>
          </p:cNvSpPr>
          <p:nvPr>
            <p:ph type="title"/>
          </p:nvPr>
        </p:nvSpPr>
        <p:spPr/>
        <p:txBody>
          <a:bodyPr/>
          <a:lstStyle/>
          <a:p>
            <a:r>
              <a:rPr lang="nl-NL" dirty="0" err="1"/>
              <a:t>Table</a:t>
            </a:r>
            <a:r>
              <a:rPr lang="nl-NL" dirty="0"/>
              <a:t> of contents</a:t>
            </a:r>
            <a:endParaRPr lang="en-NL" dirty="0"/>
          </a:p>
        </p:txBody>
      </p:sp>
      <p:sp>
        <p:nvSpPr>
          <p:cNvPr id="3" name="Tijdelijke aanduiding voor inhoud 2">
            <a:extLst>
              <a:ext uri="{FF2B5EF4-FFF2-40B4-BE49-F238E27FC236}">
                <a16:creationId xmlns:a16="http://schemas.microsoft.com/office/drawing/2014/main" id="{7579F7E6-92DF-46DE-AB48-E5393CF1BE28}"/>
              </a:ext>
            </a:extLst>
          </p:cNvPr>
          <p:cNvSpPr>
            <a:spLocks noGrp="1"/>
          </p:cNvSpPr>
          <p:nvPr>
            <p:ph idx="1"/>
          </p:nvPr>
        </p:nvSpPr>
        <p:spPr/>
        <p:txBody>
          <a:bodyPr/>
          <a:lstStyle/>
          <a:p>
            <a:r>
              <a:rPr lang="nl-NL" dirty="0"/>
              <a:t>The project</a:t>
            </a:r>
          </a:p>
          <a:p>
            <a:r>
              <a:rPr lang="nl-NL" dirty="0" err="1"/>
              <a:t>What</a:t>
            </a:r>
            <a:r>
              <a:rPr lang="nl-NL" dirty="0"/>
              <a:t> </a:t>
            </a:r>
            <a:r>
              <a:rPr lang="nl-NL" dirty="0" err="1"/>
              <a:t>did</a:t>
            </a:r>
            <a:r>
              <a:rPr lang="nl-NL" dirty="0"/>
              <a:t> we do?</a:t>
            </a:r>
          </a:p>
          <a:p>
            <a:r>
              <a:rPr lang="nl-NL" dirty="0"/>
              <a:t>Planning </a:t>
            </a:r>
            <a:r>
              <a:rPr lang="nl-NL" dirty="0" err="1"/>
              <a:t>and</a:t>
            </a:r>
            <a:r>
              <a:rPr lang="nl-NL" dirty="0"/>
              <a:t> managing </a:t>
            </a:r>
            <a:r>
              <a:rPr lang="nl-NL" dirty="0" err="1"/>
              <a:t>the</a:t>
            </a:r>
            <a:r>
              <a:rPr lang="nl-NL" dirty="0"/>
              <a:t> project</a:t>
            </a:r>
          </a:p>
          <a:p>
            <a:r>
              <a:rPr lang="nl-NL" dirty="0" err="1"/>
              <a:t>What</a:t>
            </a:r>
            <a:r>
              <a:rPr lang="nl-NL" dirty="0"/>
              <a:t> are we </a:t>
            </a:r>
            <a:r>
              <a:rPr lang="nl-NL" dirty="0" err="1"/>
              <a:t>going</a:t>
            </a:r>
            <a:r>
              <a:rPr lang="nl-NL" dirty="0"/>
              <a:t> </a:t>
            </a:r>
            <a:r>
              <a:rPr lang="nl-NL" dirty="0" err="1"/>
              <a:t>to</a:t>
            </a:r>
            <a:r>
              <a:rPr lang="nl-NL" dirty="0"/>
              <a:t> do?</a:t>
            </a:r>
          </a:p>
          <a:p>
            <a:endParaRPr lang="en-NL" dirty="0"/>
          </a:p>
        </p:txBody>
      </p:sp>
      <p:sp>
        <p:nvSpPr>
          <p:cNvPr id="4" name="Tijdelijke aanduiding voor datum 3">
            <a:extLst>
              <a:ext uri="{FF2B5EF4-FFF2-40B4-BE49-F238E27FC236}">
                <a16:creationId xmlns:a16="http://schemas.microsoft.com/office/drawing/2014/main" id="{0F064383-2DD3-4521-A3B9-FABE2470B3D8}"/>
              </a:ext>
            </a:extLst>
          </p:cNvPr>
          <p:cNvSpPr>
            <a:spLocks noGrp="1"/>
          </p:cNvSpPr>
          <p:nvPr>
            <p:ph type="dt" sz="half" idx="10"/>
          </p:nvPr>
        </p:nvSpPr>
        <p:spPr/>
        <p:txBody>
          <a:bodyPr/>
          <a:lstStyle/>
          <a:p>
            <a:pPr rtl="0"/>
            <a:fld id="{38F39E6F-C4D3-4233-838E-9ABAB79681C5}" type="datetime1">
              <a:rPr lang="nl-NL" smtClean="0"/>
              <a:t>27-10-2020</a:t>
            </a:fld>
            <a:endParaRPr lang="en-US" dirty="0"/>
          </a:p>
        </p:txBody>
      </p:sp>
      <p:sp>
        <p:nvSpPr>
          <p:cNvPr id="5" name="Tijdelijke aanduiding voor dianummer 4">
            <a:extLst>
              <a:ext uri="{FF2B5EF4-FFF2-40B4-BE49-F238E27FC236}">
                <a16:creationId xmlns:a16="http://schemas.microsoft.com/office/drawing/2014/main" id="{C43F1629-15FA-4793-9ECA-D8277B55E171}"/>
              </a:ext>
            </a:extLst>
          </p:cNvPr>
          <p:cNvSpPr>
            <a:spLocks noGrp="1"/>
          </p:cNvSpPr>
          <p:nvPr>
            <p:ph type="sldNum" sz="quarter" idx="12"/>
          </p:nvPr>
        </p:nvSpPr>
        <p:spPr/>
        <p:txBody>
          <a:bodyPr/>
          <a:lstStyle/>
          <a:p>
            <a:fld id="{3A98EE3D-8CD1-4C3F-BD1C-C98C9596463C}" type="slidenum">
              <a:rPr lang="en-US" smtClean="0"/>
              <a:t>2</a:t>
            </a:fld>
            <a:endParaRPr lang="nl-NL"/>
          </a:p>
        </p:txBody>
      </p:sp>
    </p:spTree>
    <p:extLst>
      <p:ext uri="{BB962C8B-B14F-4D97-AF65-F5344CB8AC3E}">
        <p14:creationId xmlns:p14="http://schemas.microsoft.com/office/powerpoint/2010/main" val="1181611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0AFB3D-75FB-407A-BDC8-07FD07BEF05A}"/>
              </a:ext>
            </a:extLst>
          </p:cNvPr>
          <p:cNvSpPr>
            <a:spLocks noGrp="1"/>
          </p:cNvSpPr>
          <p:nvPr>
            <p:ph type="title"/>
          </p:nvPr>
        </p:nvSpPr>
        <p:spPr/>
        <p:txBody>
          <a:bodyPr/>
          <a:lstStyle/>
          <a:p>
            <a:r>
              <a:rPr lang="nl-NL" dirty="0"/>
              <a:t>The project</a:t>
            </a:r>
            <a:endParaRPr lang="en-NL" dirty="0"/>
          </a:p>
        </p:txBody>
      </p:sp>
      <p:sp>
        <p:nvSpPr>
          <p:cNvPr id="3" name="Tijdelijke aanduiding voor inhoud 2">
            <a:extLst>
              <a:ext uri="{FF2B5EF4-FFF2-40B4-BE49-F238E27FC236}">
                <a16:creationId xmlns:a16="http://schemas.microsoft.com/office/drawing/2014/main" id="{7579F7E6-92DF-46DE-AB48-E5393CF1BE28}"/>
              </a:ext>
            </a:extLst>
          </p:cNvPr>
          <p:cNvSpPr>
            <a:spLocks noGrp="1"/>
          </p:cNvSpPr>
          <p:nvPr>
            <p:ph idx="1"/>
          </p:nvPr>
        </p:nvSpPr>
        <p:spPr>
          <a:xfrm>
            <a:off x="1097280" y="2071566"/>
            <a:ext cx="10058400" cy="3760891"/>
          </a:xfrm>
        </p:spPr>
        <p:txBody>
          <a:bodyPr/>
          <a:lstStyle/>
          <a:p>
            <a:r>
              <a:rPr lang="en-GB" dirty="0"/>
              <a:t>Momo Medical is a start-up located in Delft</a:t>
            </a:r>
          </a:p>
          <a:p>
            <a:r>
              <a:rPr lang="en-GB" dirty="0" err="1"/>
              <a:t>BedSense</a:t>
            </a:r>
            <a:endParaRPr lang="en-GB" dirty="0"/>
          </a:p>
          <a:p>
            <a:r>
              <a:rPr lang="en-GB" dirty="0"/>
              <a:t>Multiple sensors are located underneath the mattress </a:t>
            </a:r>
          </a:p>
          <a:p>
            <a:r>
              <a:rPr lang="en-GB" dirty="0"/>
              <a:t>Goal 1 : Have less false positives</a:t>
            </a:r>
          </a:p>
          <a:p>
            <a:r>
              <a:rPr lang="en-GB" dirty="0"/>
              <a:t>Goal 2: Predict when a patient is getting out of bed</a:t>
            </a:r>
          </a:p>
          <a:p>
            <a:endParaRPr lang="en-GB" dirty="0"/>
          </a:p>
          <a:p>
            <a:endParaRPr lang="en-GB" dirty="0"/>
          </a:p>
          <a:p>
            <a:endParaRPr lang="en-GB" dirty="0"/>
          </a:p>
          <a:p>
            <a:endParaRPr lang="en-GB" dirty="0"/>
          </a:p>
        </p:txBody>
      </p:sp>
      <p:sp>
        <p:nvSpPr>
          <p:cNvPr id="4" name="Tijdelijke aanduiding voor datum 3">
            <a:extLst>
              <a:ext uri="{FF2B5EF4-FFF2-40B4-BE49-F238E27FC236}">
                <a16:creationId xmlns:a16="http://schemas.microsoft.com/office/drawing/2014/main" id="{0F064383-2DD3-4521-A3B9-FABE2470B3D8}"/>
              </a:ext>
            </a:extLst>
          </p:cNvPr>
          <p:cNvSpPr>
            <a:spLocks noGrp="1"/>
          </p:cNvSpPr>
          <p:nvPr>
            <p:ph type="dt" sz="half" idx="10"/>
          </p:nvPr>
        </p:nvSpPr>
        <p:spPr/>
        <p:txBody>
          <a:bodyPr/>
          <a:lstStyle/>
          <a:p>
            <a:pPr rtl="0"/>
            <a:fld id="{38F39E6F-C4D3-4233-838E-9ABAB79681C5}" type="datetime1">
              <a:rPr lang="nl-NL" smtClean="0"/>
              <a:t>27-10-2020</a:t>
            </a:fld>
            <a:endParaRPr lang="en-US" dirty="0"/>
          </a:p>
        </p:txBody>
      </p:sp>
      <p:sp>
        <p:nvSpPr>
          <p:cNvPr id="16" name="Tijdelijke aanduiding voor dianummer 15">
            <a:extLst>
              <a:ext uri="{FF2B5EF4-FFF2-40B4-BE49-F238E27FC236}">
                <a16:creationId xmlns:a16="http://schemas.microsoft.com/office/drawing/2014/main" id="{CAA3EAD6-14B7-42DD-BE1F-D78F61C30BDB}"/>
              </a:ext>
            </a:extLst>
          </p:cNvPr>
          <p:cNvSpPr>
            <a:spLocks noGrp="1"/>
          </p:cNvSpPr>
          <p:nvPr>
            <p:ph type="sldNum" sz="quarter" idx="12"/>
          </p:nvPr>
        </p:nvSpPr>
        <p:spPr/>
        <p:txBody>
          <a:bodyPr/>
          <a:lstStyle/>
          <a:p>
            <a:fld id="{3A98EE3D-8CD1-4C3F-BD1C-C98C9596463C}" type="slidenum">
              <a:rPr lang="en-US" smtClean="0"/>
              <a:t>3</a:t>
            </a:fld>
            <a:endParaRPr lang="nl-NL"/>
          </a:p>
        </p:txBody>
      </p:sp>
      <p:pic>
        <p:nvPicPr>
          <p:cNvPr id="18" name="Afbeelding 18" descr="Afbeelding met persoon, binnen, vrouw, jong&#10;&#10;Automatisch gegenereerde beschrijving">
            <a:extLst>
              <a:ext uri="{FF2B5EF4-FFF2-40B4-BE49-F238E27FC236}">
                <a16:creationId xmlns:a16="http://schemas.microsoft.com/office/drawing/2014/main" id="{EB02B457-27C6-4AFD-B609-508E1565C0C9}"/>
              </a:ext>
            </a:extLst>
          </p:cNvPr>
          <p:cNvPicPr>
            <a:picLocks noChangeAspect="1"/>
          </p:cNvPicPr>
          <p:nvPr/>
        </p:nvPicPr>
        <p:blipFill>
          <a:blip r:embed="rId3"/>
          <a:stretch>
            <a:fillRect/>
          </a:stretch>
        </p:blipFill>
        <p:spPr>
          <a:xfrm>
            <a:off x="7724774" y="2352832"/>
            <a:ext cx="3584574" cy="2354743"/>
          </a:xfrm>
          <a:prstGeom prst="rect">
            <a:avLst/>
          </a:prstGeom>
        </p:spPr>
      </p:pic>
    </p:spTree>
    <p:extLst>
      <p:ext uri="{BB962C8B-B14F-4D97-AF65-F5344CB8AC3E}">
        <p14:creationId xmlns:p14="http://schemas.microsoft.com/office/powerpoint/2010/main" val="918202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35C2A9-733D-4A00-83FB-8854D626949C}"/>
              </a:ext>
            </a:extLst>
          </p:cNvPr>
          <p:cNvSpPr>
            <a:spLocks noGrp="1"/>
          </p:cNvSpPr>
          <p:nvPr>
            <p:ph type="title"/>
          </p:nvPr>
        </p:nvSpPr>
        <p:spPr/>
        <p:txBody>
          <a:bodyPr/>
          <a:lstStyle/>
          <a:p>
            <a:r>
              <a:rPr lang="nl-NL" dirty="0" err="1"/>
              <a:t>What</a:t>
            </a:r>
            <a:r>
              <a:rPr lang="nl-NL" dirty="0"/>
              <a:t> </a:t>
            </a:r>
            <a:r>
              <a:rPr lang="nl-NL" dirty="0" err="1"/>
              <a:t>did</a:t>
            </a:r>
            <a:r>
              <a:rPr lang="nl-NL" dirty="0"/>
              <a:t> we do?</a:t>
            </a:r>
            <a:endParaRPr lang="en-NL" dirty="0"/>
          </a:p>
        </p:txBody>
      </p:sp>
      <p:sp>
        <p:nvSpPr>
          <p:cNvPr id="3" name="Tijdelijke aanduiding voor inhoud 2">
            <a:extLst>
              <a:ext uri="{FF2B5EF4-FFF2-40B4-BE49-F238E27FC236}">
                <a16:creationId xmlns:a16="http://schemas.microsoft.com/office/drawing/2014/main" id="{11545DDC-4BEF-44D0-BE84-698A54BA07F7}"/>
              </a:ext>
            </a:extLst>
          </p:cNvPr>
          <p:cNvSpPr>
            <a:spLocks noGrp="1"/>
          </p:cNvSpPr>
          <p:nvPr>
            <p:ph idx="1"/>
          </p:nvPr>
        </p:nvSpPr>
        <p:spPr/>
        <p:txBody>
          <a:bodyPr vert="horz" lIns="0" tIns="45720" rIns="0" bIns="45720" rtlCol="0" anchor="t">
            <a:normAutofit/>
          </a:bodyPr>
          <a:lstStyle/>
          <a:p>
            <a:r>
              <a:rPr lang="nl-NL" dirty="0"/>
              <a:t>* Microsoft Teams meeting </a:t>
            </a:r>
            <a:r>
              <a:rPr lang="nl-NL" dirty="0" err="1"/>
              <a:t>with</a:t>
            </a:r>
            <a:r>
              <a:rPr lang="nl-NL" dirty="0"/>
              <a:t> </a:t>
            </a:r>
            <a:r>
              <a:rPr lang="nl-NL" dirty="0" err="1"/>
              <a:t>Momo</a:t>
            </a:r>
            <a:r>
              <a:rPr lang="nl-NL" dirty="0"/>
              <a:t> </a:t>
            </a:r>
            <a:r>
              <a:rPr lang="nl-NL" dirty="0" err="1"/>
              <a:t>Medical</a:t>
            </a:r>
            <a:endParaRPr lang="nl-NL" dirty="0"/>
          </a:p>
          <a:p>
            <a:r>
              <a:rPr lang="nl-NL" dirty="0"/>
              <a:t>* Pre-processing </a:t>
            </a:r>
            <a:r>
              <a:rPr lang="nl-NL" dirty="0" err="1"/>
              <a:t>the</a:t>
            </a:r>
            <a:r>
              <a:rPr lang="nl-NL" dirty="0"/>
              <a:t> data </a:t>
            </a:r>
            <a:r>
              <a:rPr lang="nl-NL" dirty="0" err="1"/>
              <a:t>and</a:t>
            </a:r>
            <a:r>
              <a:rPr lang="nl-NL" dirty="0"/>
              <a:t> </a:t>
            </a:r>
            <a:r>
              <a:rPr lang="nl-NL" dirty="0" err="1"/>
              <a:t>starting</a:t>
            </a:r>
            <a:r>
              <a:rPr lang="nl-NL" dirty="0"/>
              <a:t> on a model</a:t>
            </a:r>
          </a:p>
          <a:p>
            <a:r>
              <a:rPr lang="nl-NL" dirty="0"/>
              <a:t>* </a:t>
            </a:r>
            <a:r>
              <a:rPr lang="nl-NL" dirty="0" err="1"/>
              <a:t>Literature</a:t>
            </a:r>
            <a:r>
              <a:rPr lang="nl-NL" dirty="0"/>
              <a:t> research </a:t>
            </a:r>
          </a:p>
          <a:p>
            <a:r>
              <a:rPr lang="nl-NL" dirty="0"/>
              <a:t>* Meetings </a:t>
            </a:r>
            <a:r>
              <a:rPr lang="nl-NL" dirty="0" err="1"/>
              <a:t>with</a:t>
            </a:r>
            <a:r>
              <a:rPr lang="nl-NL" dirty="0"/>
              <a:t> </a:t>
            </a:r>
            <a:r>
              <a:rPr lang="nl-NL" dirty="0" err="1"/>
              <a:t>teachers</a:t>
            </a:r>
            <a:endParaRPr lang="nl-NL" dirty="0"/>
          </a:p>
          <a:p>
            <a:r>
              <a:rPr lang="nl-NL" dirty="0"/>
              <a:t>* </a:t>
            </a:r>
            <a:r>
              <a:rPr lang="nl-NL" dirty="0" err="1"/>
              <a:t>Updated</a:t>
            </a:r>
            <a:r>
              <a:rPr lang="nl-NL" dirty="0"/>
              <a:t> </a:t>
            </a:r>
            <a:r>
              <a:rPr lang="nl-NL" dirty="0" err="1"/>
              <a:t>the</a:t>
            </a:r>
            <a:r>
              <a:rPr lang="nl-NL" dirty="0"/>
              <a:t> project </a:t>
            </a:r>
            <a:r>
              <a:rPr lang="nl-NL" dirty="0" err="1"/>
              <a:t>TrelloBoard</a:t>
            </a:r>
            <a:endParaRPr lang="nl-NL" dirty="0"/>
          </a:p>
          <a:p>
            <a:r>
              <a:rPr lang="nl-NL" dirty="0"/>
              <a:t>* </a:t>
            </a:r>
            <a:r>
              <a:rPr lang="nl-NL" dirty="0" err="1"/>
              <a:t>Finally</a:t>
            </a:r>
            <a:r>
              <a:rPr lang="nl-NL" dirty="0"/>
              <a:t> we are </a:t>
            </a:r>
            <a:r>
              <a:rPr lang="nl-NL" dirty="0" err="1"/>
              <a:t>done</a:t>
            </a:r>
            <a:r>
              <a:rPr lang="nl-NL" dirty="0"/>
              <a:t> </a:t>
            </a:r>
            <a:r>
              <a:rPr lang="nl-NL" dirty="0" err="1"/>
              <a:t>with</a:t>
            </a:r>
            <a:r>
              <a:rPr lang="nl-NL" dirty="0"/>
              <a:t> </a:t>
            </a:r>
            <a:r>
              <a:rPr lang="nl-NL" dirty="0" err="1"/>
              <a:t>DataCamp</a:t>
            </a:r>
            <a:endParaRPr lang="nl-NL"/>
          </a:p>
        </p:txBody>
      </p:sp>
      <p:sp>
        <p:nvSpPr>
          <p:cNvPr id="4" name="Tijdelijke aanduiding voor datum 3">
            <a:extLst>
              <a:ext uri="{FF2B5EF4-FFF2-40B4-BE49-F238E27FC236}">
                <a16:creationId xmlns:a16="http://schemas.microsoft.com/office/drawing/2014/main" id="{5D3997F1-A6AF-4F5C-8537-EB4533AA51B8}"/>
              </a:ext>
            </a:extLst>
          </p:cNvPr>
          <p:cNvSpPr>
            <a:spLocks noGrp="1"/>
          </p:cNvSpPr>
          <p:nvPr>
            <p:ph type="dt" sz="half" idx="10"/>
          </p:nvPr>
        </p:nvSpPr>
        <p:spPr/>
        <p:txBody>
          <a:bodyPr/>
          <a:lstStyle/>
          <a:p>
            <a:pPr rtl="0"/>
            <a:fld id="{38F39E6F-C4D3-4233-838E-9ABAB79681C5}" type="datetime1">
              <a:rPr lang="nl-NL" smtClean="0"/>
              <a:t>27-10-2020</a:t>
            </a:fld>
            <a:endParaRPr lang="en-US" dirty="0"/>
          </a:p>
        </p:txBody>
      </p:sp>
      <p:sp>
        <p:nvSpPr>
          <p:cNvPr id="11" name="Tijdelijke aanduiding voor dianummer 10">
            <a:extLst>
              <a:ext uri="{FF2B5EF4-FFF2-40B4-BE49-F238E27FC236}">
                <a16:creationId xmlns:a16="http://schemas.microsoft.com/office/drawing/2014/main" id="{2D22A4F1-917E-4343-82CA-BB858E46BD10}"/>
              </a:ext>
            </a:extLst>
          </p:cNvPr>
          <p:cNvSpPr>
            <a:spLocks noGrp="1"/>
          </p:cNvSpPr>
          <p:nvPr>
            <p:ph type="sldNum" sz="quarter" idx="12"/>
          </p:nvPr>
        </p:nvSpPr>
        <p:spPr/>
        <p:txBody>
          <a:bodyPr/>
          <a:lstStyle/>
          <a:p>
            <a:fld id="{3A98EE3D-8CD1-4C3F-BD1C-C98C9596463C}" type="slidenum">
              <a:rPr lang="en-US" smtClean="0"/>
              <a:t>4</a:t>
            </a:fld>
            <a:endParaRPr lang="nl-NL"/>
          </a:p>
        </p:txBody>
      </p:sp>
      <p:pic>
        <p:nvPicPr>
          <p:cNvPr id="5" name="Afbeelding 4">
            <a:extLst>
              <a:ext uri="{FF2B5EF4-FFF2-40B4-BE49-F238E27FC236}">
                <a16:creationId xmlns:a16="http://schemas.microsoft.com/office/drawing/2014/main" id="{3BD1B94D-9238-4331-91BD-70C6C943D2D1}"/>
              </a:ext>
            </a:extLst>
          </p:cNvPr>
          <p:cNvPicPr>
            <a:picLocks noChangeAspect="1"/>
          </p:cNvPicPr>
          <p:nvPr/>
        </p:nvPicPr>
        <p:blipFill>
          <a:blip r:embed="rId3"/>
          <a:stretch>
            <a:fillRect/>
          </a:stretch>
        </p:blipFill>
        <p:spPr>
          <a:xfrm>
            <a:off x="6934984" y="1963298"/>
            <a:ext cx="5047264" cy="4278750"/>
          </a:xfrm>
          <a:prstGeom prst="rect">
            <a:avLst/>
          </a:prstGeom>
        </p:spPr>
      </p:pic>
    </p:spTree>
    <p:extLst>
      <p:ext uri="{BB962C8B-B14F-4D97-AF65-F5344CB8AC3E}">
        <p14:creationId xmlns:p14="http://schemas.microsoft.com/office/powerpoint/2010/main" val="3661653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32A170-5FD3-450A-BD02-B113453E20E1}"/>
              </a:ext>
            </a:extLst>
          </p:cNvPr>
          <p:cNvSpPr>
            <a:spLocks noGrp="1"/>
          </p:cNvSpPr>
          <p:nvPr>
            <p:ph type="title"/>
          </p:nvPr>
        </p:nvSpPr>
        <p:spPr/>
        <p:txBody>
          <a:bodyPr/>
          <a:lstStyle/>
          <a:p>
            <a:r>
              <a:rPr lang="nl-NL" dirty="0" err="1"/>
              <a:t>What</a:t>
            </a:r>
            <a:r>
              <a:rPr lang="nl-NL" dirty="0"/>
              <a:t> have we </a:t>
            </a:r>
            <a:r>
              <a:rPr lang="nl-NL" dirty="0" err="1"/>
              <a:t>done</a:t>
            </a:r>
            <a:r>
              <a:rPr lang="nl-NL" dirty="0"/>
              <a:t> ?</a:t>
            </a:r>
            <a:endParaRPr lang="en-NL" dirty="0"/>
          </a:p>
        </p:txBody>
      </p:sp>
      <p:sp>
        <p:nvSpPr>
          <p:cNvPr id="3" name="Tijdelijke aanduiding voor inhoud 2">
            <a:extLst>
              <a:ext uri="{FF2B5EF4-FFF2-40B4-BE49-F238E27FC236}">
                <a16:creationId xmlns:a16="http://schemas.microsoft.com/office/drawing/2014/main" id="{BA0C3BA3-0337-4275-9073-DF07905168C7}"/>
              </a:ext>
            </a:extLst>
          </p:cNvPr>
          <p:cNvSpPr>
            <a:spLocks noGrp="1"/>
          </p:cNvSpPr>
          <p:nvPr>
            <p:ph idx="1"/>
          </p:nvPr>
        </p:nvSpPr>
        <p:spPr>
          <a:xfrm>
            <a:off x="1066800" y="2042183"/>
            <a:ext cx="10058400" cy="3760891"/>
          </a:xfrm>
        </p:spPr>
        <p:txBody>
          <a:bodyPr vert="horz" lIns="0" tIns="45720" rIns="0" bIns="45720" rtlCol="0" anchor="t">
            <a:normAutofit/>
          </a:bodyPr>
          <a:lstStyle/>
          <a:p>
            <a:pPr>
              <a:buFont typeface="Arial" panose="020B0604020202020204" pitchFamily="34" charset="0"/>
              <a:buChar char="•"/>
            </a:pPr>
            <a:r>
              <a:rPr lang="en-GB" dirty="0"/>
              <a:t> We have made our first model </a:t>
            </a:r>
          </a:p>
          <a:p>
            <a:pPr>
              <a:buFont typeface="Arial" panose="020B0604020202020204" pitchFamily="34" charset="0"/>
              <a:buChar char="•"/>
            </a:pPr>
            <a:r>
              <a:rPr lang="en-GB" dirty="0"/>
              <a:t> Teams meeting with Momo Medical’s Algorithm crew</a:t>
            </a:r>
          </a:p>
          <a:p>
            <a:endParaRPr lang="en-GB" dirty="0"/>
          </a:p>
          <a:p>
            <a:endParaRPr lang="nl-NL" dirty="0"/>
          </a:p>
        </p:txBody>
      </p:sp>
      <p:sp>
        <p:nvSpPr>
          <p:cNvPr id="4" name="Tijdelijke aanduiding voor datum 3">
            <a:extLst>
              <a:ext uri="{FF2B5EF4-FFF2-40B4-BE49-F238E27FC236}">
                <a16:creationId xmlns:a16="http://schemas.microsoft.com/office/drawing/2014/main" id="{D28C8B87-7A4E-402C-A9F4-68156593D4C0}"/>
              </a:ext>
            </a:extLst>
          </p:cNvPr>
          <p:cNvSpPr>
            <a:spLocks noGrp="1"/>
          </p:cNvSpPr>
          <p:nvPr>
            <p:ph type="dt" sz="half" idx="10"/>
          </p:nvPr>
        </p:nvSpPr>
        <p:spPr/>
        <p:txBody>
          <a:bodyPr/>
          <a:lstStyle/>
          <a:p>
            <a:pPr rtl="0"/>
            <a:fld id="{38F39E6F-C4D3-4233-838E-9ABAB79681C5}" type="datetime1">
              <a:rPr lang="nl-NL" smtClean="0"/>
              <a:t>27-10-2020</a:t>
            </a:fld>
            <a:endParaRPr lang="en-US" dirty="0"/>
          </a:p>
        </p:txBody>
      </p:sp>
      <p:sp>
        <p:nvSpPr>
          <p:cNvPr id="6" name="Tijdelijke aanduiding voor dianummer 5">
            <a:extLst>
              <a:ext uri="{FF2B5EF4-FFF2-40B4-BE49-F238E27FC236}">
                <a16:creationId xmlns:a16="http://schemas.microsoft.com/office/drawing/2014/main" id="{794360EC-54B1-4DD9-9448-809FCF3869C8}"/>
              </a:ext>
            </a:extLst>
          </p:cNvPr>
          <p:cNvSpPr>
            <a:spLocks noGrp="1"/>
          </p:cNvSpPr>
          <p:nvPr>
            <p:ph type="sldNum" sz="quarter" idx="12"/>
          </p:nvPr>
        </p:nvSpPr>
        <p:spPr/>
        <p:txBody>
          <a:bodyPr/>
          <a:lstStyle/>
          <a:p>
            <a:fld id="{3A98EE3D-8CD1-4C3F-BD1C-C98C9596463C}" type="slidenum">
              <a:rPr lang="en-US" smtClean="0"/>
              <a:t>5</a:t>
            </a:fld>
            <a:endParaRPr lang="nl-NL"/>
          </a:p>
        </p:txBody>
      </p:sp>
      <p:pic>
        <p:nvPicPr>
          <p:cNvPr id="60" name="Afbeelding 59">
            <a:extLst>
              <a:ext uri="{FF2B5EF4-FFF2-40B4-BE49-F238E27FC236}">
                <a16:creationId xmlns:a16="http://schemas.microsoft.com/office/drawing/2014/main" id="{8D98779B-C898-49F5-BC73-FDCF80FCAC41}"/>
              </a:ext>
            </a:extLst>
          </p:cNvPr>
          <p:cNvPicPr>
            <a:picLocks noChangeAspect="1"/>
          </p:cNvPicPr>
          <p:nvPr/>
        </p:nvPicPr>
        <p:blipFill>
          <a:blip r:embed="rId3"/>
          <a:stretch>
            <a:fillRect/>
          </a:stretch>
        </p:blipFill>
        <p:spPr>
          <a:xfrm>
            <a:off x="6934984" y="1963298"/>
            <a:ext cx="5047264" cy="4278750"/>
          </a:xfrm>
          <a:prstGeom prst="rect">
            <a:avLst/>
          </a:prstGeom>
        </p:spPr>
      </p:pic>
    </p:spTree>
    <p:extLst>
      <p:ext uri="{BB962C8B-B14F-4D97-AF65-F5344CB8AC3E}">
        <p14:creationId xmlns:p14="http://schemas.microsoft.com/office/powerpoint/2010/main" val="1611516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32A170-5FD3-450A-BD02-B113453E20E1}"/>
              </a:ext>
            </a:extLst>
          </p:cNvPr>
          <p:cNvSpPr>
            <a:spLocks noGrp="1"/>
          </p:cNvSpPr>
          <p:nvPr>
            <p:ph type="title"/>
          </p:nvPr>
        </p:nvSpPr>
        <p:spPr/>
        <p:txBody>
          <a:bodyPr/>
          <a:lstStyle/>
          <a:p>
            <a:r>
              <a:rPr lang="en-GB" dirty="0"/>
              <a:t>Information about our first model</a:t>
            </a:r>
          </a:p>
        </p:txBody>
      </p:sp>
      <p:sp>
        <p:nvSpPr>
          <p:cNvPr id="3" name="Tijdelijke aanduiding voor inhoud 2">
            <a:extLst>
              <a:ext uri="{FF2B5EF4-FFF2-40B4-BE49-F238E27FC236}">
                <a16:creationId xmlns:a16="http://schemas.microsoft.com/office/drawing/2014/main" id="{BA0C3BA3-0337-4275-9073-DF07905168C7}"/>
              </a:ext>
            </a:extLst>
          </p:cNvPr>
          <p:cNvSpPr>
            <a:spLocks noGrp="1"/>
          </p:cNvSpPr>
          <p:nvPr>
            <p:ph idx="1"/>
          </p:nvPr>
        </p:nvSpPr>
        <p:spPr>
          <a:xfrm>
            <a:off x="1066800" y="2042183"/>
            <a:ext cx="10058400" cy="3760891"/>
          </a:xfrm>
        </p:spPr>
        <p:txBody>
          <a:bodyPr vert="horz" lIns="0" tIns="45720" rIns="0" bIns="45720" rtlCol="0" anchor="t">
            <a:normAutofit/>
          </a:bodyPr>
          <a:lstStyle/>
          <a:p>
            <a:pPr>
              <a:buFont typeface="Arial" panose="020B0604020202020204" pitchFamily="34" charset="0"/>
              <a:buChar char="•"/>
            </a:pPr>
            <a:r>
              <a:rPr lang="en-GB" dirty="0"/>
              <a:t> We have used </a:t>
            </a:r>
            <a:r>
              <a:rPr lang="en-GB" dirty="0" err="1"/>
              <a:t>Sklearn</a:t>
            </a:r>
            <a:r>
              <a:rPr lang="en-GB" dirty="0"/>
              <a:t> to make our model.</a:t>
            </a:r>
          </a:p>
          <a:p>
            <a:pPr>
              <a:buFont typeface="Arial" panose="020B0604020202020204" pitchFamily="34" charset="0"/>
              <a:buChar char="•"/>
            </a:pPr>
            <a:r>
              <a:rPr lang="en-GB" dirty="0"/>
              <a:t> We have cleaned our data and sliced one sensor of it to</a:t>
            </a:r>
          </a:p>
          <a:p>
            <a:pPr>
              <a:buFont typeface="Arial" panose="020B0604020202020204" pitchFamily="34" charset="0"/>
              <a:buChar char="•"/>
            </a:pPr>
            <a:r>
              <a:rPr lang="en-GB" dirty="0"/>
              <a:t> Make our first prediction model.</a:t>
            </a:r>
          </a:p>
          <a:p>
            <a:pPr>
              <a:buFont typeface="Arial" panose="020B0604020202020204" pitchFamily="34" charset="0"/>
              <a:buChar char="•"/>
            </a:pPr>
            <a:r>
              <a:rPr lang="en-GB" dirty="0"/>
              <a:t> We used cross-validation for our test on the model.</a:t>
            </a:r>
          </a:p>
          <a:p>
            <a:pPr>
              <a:buFont typeface="Arial" panose="020B0604020202020204" pitchFamily="34" charset="0"/>
              <a:buChar char="•"/>
            </a:pPr>
            <a:r>
              <a:rPr lang="en-GB" dirty="0"/>
              <a:t> Teams meeting with Momo Medical’s Algorithm crew</a:t>
            </a:r>
          </a:p>
          <a:p>
            <a:endParaRPr lang="en-GB" dirty="0"/>
          </a:p>
          <a:p>
            <a:endParaRPr lang="nl-NL" dirty="0"/>
          </a:p>
        </p:txBody>
      </p:sp>
      <p:sp>
        <p:nvSpPr>
          <p:cNvPr id="4" name="Tijdelijke aanduiding voor datum 3">
            <a:extLst>
              <a:ext uri="{FF2B5EF4-FFF2-40B4-BE49-F238E27FC236}">
                <a16:creationId xmlns:a16="http://schemas.microsoft.com/office/drawing/2014/main" id="{D28C8B87-7A4E-402C-A9F4-68156593D4C0}"/>
              </a:ext>
            </a:extLst>
          </p:cNvPr>
          <p:cNvSpPr>
            <a:spLocks noGrp="1"/>
          </p:cNvSpPr>
          <p:nvPr>
            <p:ph type="dt" sz="half" idx="10"/>
          </p:nvPr>
        </p:nvSpPr>
        <p:spPr/>
        <p:txBody>
          <a:bodyPr/>
          <a:lstStyle/>
          <a:p>
            <a:pPr rtl="0"/>
            <a:fld id="{38F39E6F-C4D3-4233-838E-9ABAB79681C5}" type="datetime1">
              <a:rPr lang="nl-NL" smtClean="0"/>
              <a:t>27-10-2020</a:t>
            </a:fld>
            <a:endParaRPr lang="en-US" dirty="0"/>
          </a:p>
        </p:txBody>
      </p:sp>
      <p:sp>
        <p:nvSpPr>
          <p:cNvPr id="6" name="Tijdelijke aanduiding voor dianummer 5">
            <a:extLst>
              <a:ext uri="{FF2B5EF4-FFF2-40B4-BE49-F238E27FC236}">
                <a16:creationId xmlns:a16="http://schemas.microsoft.com/office/drawing/2014/main" id="{794360EC-54B1-4DD9-9448-809FCF3869C8}"/>
              </a:ext>
            </a:extLst>
          </p:cNvPr>
          <p:cNvSpPr>
            <a:spLocks noGrp="1"/>
          </p:cNvSpPr>
          <p:nvPr>
            <p:ph type="sldNum" sz="quarter" idx="12"/>
          </p:nvPr>
        </p:nvSpPr>
        <p:spPr/>
        <p:txBody>
          <a:bodyPr/>
          <a:lstStyle/>
          <a:p>
            <a:fld id="{3A98EE3D-8CD1-4C3F-BD1C-C98C9596463C}" type="slidenum">
              <a:rPr lang="en-US" smtClean="0"/>
              <a:t>6</a:t>
            </a:fld>
            <a:endParaRPr lang="nl-NL"/>
          </a:p>
        </p:txBody>
      </p:sp>
    </p:spTree>
    <p:extLst>
      <p:ext uri="{BB962C8B-B14F-4D97-AF65-F5344CB8AC3E}">
        <p14:creationId xmlns:p14="http://schemas.microsoft.com/office/powerpoint/2010/main" val="1288247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FB7ED-D6EA-48B4-9130-43767E02306F}"/>
              </a:ext>
            </a:extLst>
          </p:cNvPr>
          <p:cNvSpPr>
            <a:spLocks noGrp="1"/>
          </p:cNvSpPr>
          <p:nvPr>
            <p:ph type="title"/>
          </p:nvPr>
        </p:nvSpPr>
        <p:spPr>
          <a:xfrm>
            <a:off x="1097280" y="286603"/>
            <a:ext cx="10058400" cy="885149"/>
          </a:xfrm>
        </p:spPr>
        <p:txBody>
          <a:bodyPr/>
          <a:lstStyle/>
          <a:p>
            <a:r>
              <a:rPr lang="en-GB" dirty="0"/>
              <a:t>The sensor and The bed status</a:t>
            </a:r>
          </a:p>
        </p:txBody>
      </p:sp>
      <p:pic>
        <p:nvPicPr>
          <p:cNvPr id="6" name="Picture 6" descr="Chart&#10;&#10;Description automatically generated">
            <a:extLst>
              <a:ext uri="{FF2B5EF4-FFF2-40B4-BE49-F238E27FC236}">
                <a16:creationId xmlns:a16="http://schemas.microsoft.com/office/drawing/2014/main" id="{0DB8B0B4-5D13-419B-AADA-0FE05490823F}"/>
              </a:ext>
            </a:extLst>
          </p:cNvPr>
          <p:cNvPicPr>
            <a:picLocks noGrp="1" noChangeAspect="1"/>
          </p:cNvPicPr>
          <p:nvPr>
            <p:ph idx="1"/>
          </p:nvPr>
        </p:nvPicPr>
        <p:blipFill>
          <a:blip r:embed="rId2"/>
          <a:stretch>
            <a:fillRect/>
          </a:stretch>
        </p:blipFill>
        <p:spPr>
          <a:xfrm>
            <a:off x="5244221" y="1817541"/>
            <a:ext cx="5283859" cy="4562169"/>
          </a:xfrm>
        </p:spPr>
      </p:pic>
      <p:sp>
        <p:nvSpPr>
          <p:cNvPr id="4" name="Date Placeholder 3">
            <a:extLst>
              <a:ext uri="{FF2B5EF4-FFF2-40B4-BE49-F238E27FC236}">
                <a16:creationId xmlns:a16="http://schemas.microsoft.com/office/drawing/2014/main" id="{8E1C7D6C-0AF4-4442-BCE7-F13D8186F4C5}"/>
              </a:ext>
            </a:extLst>
          </p:cNvPr>
          <p:cNvSpPr>
            <a:spLocks noGrp="1"/>
          </p:cNvSpPr>
          <p:nvPr>
            <p:ph type="dt" sz="half" idx="10"/>
          </p:nvPr>
        </p:nvSpPr>
        <p:spPr/>
        <p:txBody>
          <a:bodyPr/>
          <a:lstStyle/>
          <a:p>
            <a:pPr rtl="0"/>
            <a:fld id="{38F39E6F-C4D3-4233-838E-9ABAB79681C5}" type="datetime1">
              <a:rPr lang="nl-NL" smtClean="0"/>
              <a:t>27-10-2020</a:t>
            </a:fld>
            <a:endParaRPr lang="en-US" dirty="0"/>
          </a:p>
        </p:txBody>
      </p:sp>
      <p:sp>
        <p:nvSpPr>
          <p:cNvPr id="5" name="Slide Number Placeholder 4">
            <a:extLst>
              <a:ext uri="{FF2B5EF4-FFF2-40B4-BE49-F238E27FC236}">
                <a16:creationId xmlns:a16="http://schemas.microsoft.com/office/drawing/2014/main" id="{B8D40B9C-EFD8-456A-8860-DE03CCC233F3}"/>
              </a:ext>
            </a:extLst>
          </p:cNvPr>
          <p:cNvSpPr>
            <a:spLocks noGrp="1"/>
          </p:cNvSpPr>
          <p:nvPr>
            <p:ph type="sldNum" sz="quarter" idx="12"/>
          </p:nvPr>
        </p:nvSpPr>
        <p:spPr/>
        <p:txBody>
          <a:bodyPr/>
          <a:lstStyle/>
          <a:p>
            <a:pPr rtl="0"/>
            <a:fld id="{3A98EE3D-8CD1-4C3F-BD1C-C98C9596463C}" type="slidenum">
              <a:rPr lang="en-US" smtClean="0"/>
              <a:t>7</a:t>
            </a:fld>
            <a:endParaRPr lang="en-US" dirty="0"/>
          </a:p>
        </p:txBody>
      </p:sp>
      <p:pic>
        <p:nvPicPr>
          <p:cNvPr id="7" name="Picture 7" descr="Chart, histogram&#10;&#10;Description automatically generated">
            <a:extLst>
              <a:ext uri="{FF2B5EF4-FFF2-40B4-BE49-F238E27FC236}">
                <a16:creationId xmlns:a16="http://schemas.microsoft.com/office/drawing/2014/main" id="{4266F172-1B85-4E90-A3FF-A4B48D9B4FF5}"/>
              </a:ext>
            </a:extLst>
          </p:cNvPr>
          <p:cNvPicPr>
            <a:picLocks noChangeAspect="1"/>
          </p:cNvPicPr>
          <p:nvPr/>
        </p:nvPicPr>
        <p:blipFill>
          <a:blip r:embed="rId3"/>
          <a:stretch>
            <a:fillRect/>
          </a:stretch>
        </p:blipFill>
        <p:spPr>
          <a:xfrm>
            <a:off x="128832" y="1911727"/>
            <a:ext cx="4982065" cy="4260031"/>
          </a:xfrm>
          <a:prstGeom prst="rect">
            <a:avLst/>
          </a:prstGeom>
        </p:spPr>
      </p:pic>
      <p:sp>
        <p:nvSpPr>
          <p:cNvPr id="8" name="TextBox 7">
            <a:extLst>
              <a:ext uri="{FF2B5EF4-FFF2-40B4-BE49-F238E27FC236}">
                <a16:creationId xmlns:a16="http://schemas.microsoft.com/office/drawing/2014/main" id="{72A09F2C-FA03-429F-BBB5-0E23E0FA9781}"/>
              </a:ext>
            </a:extLst>
          </p:cNvPr>
          <p:cNvSpPr txBox="1"/>
          <p:nvPr/>
        </p:nvSpPr>
        <p:spPr>
          <a:xfrm>
            <a:off x="10380482" y="2328421"/>
            <a:ext cx="169054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t>Bed Status</a:t>
            </a:r>
            <a:endParaRPr lang="en-US" dirty="0"/>
          </a:p>
          <a:p>
            <a:r>
              <a:rPr lang="en-GB" dirty="0"/>
              <a:t>2 = sleeping in bed</a:t>
            </a:r>
          </a:p>
          <a:p>
            <a:r>
              <a:rPr lang="en-GB" dirty="0"/>
              <a:t>1 = sitting in bed</a:t>
            </a:r>
          </a:p>
          <a:p>
            <a:r>
              <a:rPr lang="en-GB" dirty="0"/>
              <a:t>0 = not in bed</a:t>
            </a:r>
          </a:p>
        </p:txBody>
      </p:sp>
    </p:spTree>
    <p:extLst>
      <p:ext uri="{BB962C8B-B14F-4D97-AF65-F5344CB8AC3E}">
        <p14:creationId xmlns:p14="http://schemas.microsoft.com/office/powerpoint/2010/main" val="18904341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E7F71-DD1E-534F-868F-7016A15C6075}"/>
              </a:ext>
            </a:extLst>
          </p:cNvPr>
          <p:cNvSpPr>
            <a:spLocks noGrp="1"/>
          </p:cNvSpPr>
          <p:nvPr>
            <p:ph type="title"/>
          </p:nvPr>
        </p:nvSpPr>
        <p:spPr/>
        <p:txBody>
          <a:bodyPr/>
          <a:lstStyle/>
          <a:p>
            <a:r>
              <a:rPr lang="en-NL" dirty="0"/>
              <a:t>Time Series Split behaviour</a:t>
            </a:r>
          </a:p>
        </p:txBody>
      </p:sp>
      <p:pic>
        <p:nvPicPr>
          <p:cNvPr id="7" name="Content Placeholder 6" descr="Chart, scatter chart&#10;&#10;Description automatically generated">
            <a:extLst>
              <a:ext uri="{FF2B5EF4-FFF2-40B4-BE49-F238E27FC236}">
                <a16:creationId xmlns:a16="http://schemas.microsoft.com/office/drawing/2014/main" id="{E150939B-9524-2C4B-9D45-E30A58D956B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00875" y="2079625"/>
            <a:ext cx="4154805" cy="4282254"/>
          </a:xfrm>
        </p:spPr>
      </p:pic>
      <p:sp>
        <p:nvSpPr>
          <p:cNvPr id="4" name="Date Placeholder 3">
            <a:extLst>
              <a:ext uri="{FF2B5EF4-FFF2-40B4-BE49-F238E27FC236}">
                <a16:creationId xmlns:a16="http://schemas.microsoft.com/office/drawing/2014/main" id="{B42BA41B-D6D4-634E-916B-1A39A69A8D8D}"/>
              </a:ext>
            </a:extLst>
          </p:cNvPr>
          <p:cNvSpPr>
            <a:spLocks noGrp="1"/>
          </p:cNvSpPr>
          <p:nvPr>
            <p:ph type="dt" sz="half" idx="10"/>
          </p:nvPr>
        </p:nvSpPr>
        <p:spPr/>
        <p:txBody>
          <a:bodyPr/>
          <a:lstStyle/>
          <a:p>
            <a:pPr rtl="0"/>
            <a:fld id="{38F39E6F-C4D3-4233-838E-9ABAB79681C5}" type="datetime1">
              <a:rPr lang="nl-NL" smtClean="0"/>
              <a:t>27-10-2020</a:t>
            </a:fld>
            <a:endParaRPr lang="en-US" dirty="0"/>
          </a:p>
        </p:txBody>
      </p:sp>
      <p:sp>
        <p:nvSpPr>
          <p:cNvPr id="5" name="Slide Number Placeholder 4">
            <a:extLst>
              <a:ext uri="{FF2B5EF4-FFF2-40B4-BE49-F238E27FC236}">
                <a16:creationId xmlns:a16="http://schemas.microsoft.com/office/drawing/2014/main" id="{A665ADFE-5208-D74D-B491-E75DB13CDADF}"/>
              </a:ext>
            </a:extLst>
          </p:cNvPr>
          <p:cNvSpPr>
            <a:spLocks noGrp="1"/>
          </p:cNvSpPr>
          <p:nvPr>
            <p:ph type="sldNum" sz="quarter" idx="12"/>
          </p:nvPr>
        </p:nvSpPr>
        <p:spPr/>
        <p:txBody>
          <a:bodyPr/>
          <a:lstStyle/>
          <a:p>
            <a:pPr rtl="0"/>
            <a:fld id="{3A98EE3D-8CD1-4C3F-BD1C-C98C9596463C}" type="slidenum">
              <a:rPr lang="en-US" smtClean="0"/>
              <a:t>8</a:t>
            </a:fld>
            <a:endParaRPr lang="en-US" dirty="0"/>
          </a:p>
        </p:txBody>
      </p:sp>
      <p:sp>
        <p:nvSpPr>
          <p:cNvPr id="9" name="TextBox 8">
            <a:extLst>
              <a:ext uri="{FF2B5EF4-FFF2-40B4-BE49-F238E27FC236}">
                <a16:creationId xmlns:a16="http://schemas.microsoft.com/office/drawing/2014/main" id="{F612F99A-49B4-5543-95E9-0496DAD2A8C4}"/>
              </a:ext>
            </a:extLst>
          </p:cNvPr>
          <p:cNvSpPr txBox="1"/>
          <p:nvPr/>
        </p:nvSpPr>
        <p:spPr>
          <a:xfrm>
            <a:off x="1205948" y="2079624"/>
            <a:ext cx="5794927" cy="646331"/>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NL" dirty="0"/>
              <a:t>This is an </a:t>
            </a:r>
            <a:r>
              <a:rPr lang="en-US">
                <a:ea typeface="+mn-lt"/>
                <a:cs typeface="+mn-lt"/>
              </a:rPr>
              <a:t>explanation</a:t>
            </a:r>
            <a:r>
              <a:rPr lang="en-US" dirty="0"/>
              <a:t> </a:t>
            </a:r>
            <a:r>
              <a:rPr lang="en-NL" dirty="0"/>
              <a:t>about our test method.</a:t>
            </a:r>
          </a:p>
          <a:p>
            <a:pPr marL="285750" indent="-285750">
              <a:buFont typeface="Arial" panose="020B0604020202020204" pitchFamily="34" charset="0"/>
              <a:buChar char="•"/>
            </a:pPr>
            <a:endParaRPr lang="en-NL" dirty="0"/>
          </a:p>
        </p:txBody>
      </p:sp>
    </p:spTree>
    <p:extLst>
      <p:ext uri="{BB962C8B-B14F-4D97-AF65-F5344CB8AC3E}">
        <p14:creationId xmlns:p14="http://schemas.microsoft.com/office/powerpoint/2010/main" val="4176953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5C1FD-57A1-344F-91B1-340E9BD8A502}"/>
              </a:ext>
            </a:extLst>
          </p:cNvPr>
          <p:cNvSpPr>
            <a:spLocks noGrp="1"/>
          </p:cNvSpPr>
          <p:nvPr>
            <p:ph type="title"/>
          </p:nvPr>
        </p:nvSpPr>
        <p:spPr>
          <a:xfrm>
            <a:off x="1097280" y="286603"/>
            <a:ext cx="10058400" cy="655945"/>
          </a:xfrm>
        </p:spPr>
        <p:txBody>
          <a:bodyPr>
            <a:normAutofit fontScale="90000"/>
          </a:bodyPr>
          <a:lstStyle/>
          <a:p>
            <a:r>
              <a:rPr lang="en-NL"/>
              <a:t>Scatter plot predictive model</a:t>
            </a:r>
            <a:endParaRPr lang="en-NL" dirty="0"/>
          </a:p>
        </p:txBody>
      </p:sp>
      <p:pic>
        <p:nvPicPr>
          <p:cNvPr id="7" name="Content Placeholder 6" descr="Chart, scatter chart&#10;&#10;Description automatically generated">
            <a:extLst>
              <a:ext uri="{FF2B5EF4-FFF2-40B4-BE49-F238E27FC236}">
                <a16:creationId xmlns:a16="http://schemas.microsoft.com/office/drawing/2014/main" id="{A620A545-D392-7F47-ABCC-C6E7EB095F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85308" y="1245704"/>
            <a:ext cx="5659886" cy="4877353"/>
          </a:xfrm>
        </p:spPr>
      </p:pic>
      <p:sp>
        <p:nvSpPr>
          <p:cNvPr id="4" name="Date Placeholder 3">
            <a:extLst>
              <a:ext uri="{FF2B5EF4-FFF2-40B4-BE49-F238E27FC236}">
                <a16:creationId xmlns:a16="http://schemas.microsoft.com/office/drawing/2014/main" id="{90ED65FA-CFC2-E344-9967-18EA4764ADCE}"/>
              </a:ext>
            </a:extLst>
          </p:cNvPr>
          <p:cNvSpPr>
            <a:spLocks noGrp="1"/>
          </p:cNvSpPr>
          <p:nvPr>
            <p:ph type="dt" sz="half" idx="10"/>
          </p:nvPr>
        </p:nvSpPr>
        <p:spPr/>
        <p:txBody>
          <a:bodyPr/>
          <a:lstStyle/>
          <a:p>
            <a:pPr rtl="0"/>
            <a:fld id="{38F39E6F-C4D3-4233-838E-9ABAB79681C5}" type="datetime1">
              <a:rPr lang="nl-NL" smtClean="0"/>
              <a:t>27-10-2020</a:t>
            </a:fld>
            <a:endParaRPr lang="en-US" dirty="0"/>
          </a:p>
        </p:txBody>
      </p:sp>
      <p:sp>
        <p:nvSpPr>
          <p:cNvPr id="5" name="Slide Number Placeholder 4">
            <a:extLst>
              <a:ext uri="{FF2B5EF4-FFF2-40B4-BE49-F238E27FC236}">
                <a16:creationId xmlns:a16="http://schemas.microsoft.com/office/drawing/2014/main" id="{14BF2A3B-4ADA-EF41-AC98-21247F28FBDB}"/>
              </a:ext>
            </a:extLst>
          </p:cNvPr>
          <p:cNvSpPr>
            <a:spLocks noGrp="1"/>
          </p:cNvSpPr>
          <p:nvPr>
            <p:ph type="sldNum" sz="quarter" idx="12"/>
          </p:nvPr>
        </p:nvSpPr>
        <p:spPr/>
        <p:txBody>
          <a:bodyPr/>
          <a:lstStyle/>
          <a:p>
            <a:pPr rtl="0"/>
            <a:fld id="{3A98EE3D-8CD1-4C3F-BD1C-C98C9596463C}" type="slidenum">
              <a:rPr lang="en-US" smtClean="0"/>
              <a:t>9</a:t>
            </a:fld>
            <a:endParaRPr lang="en-US" dirty="0"/>
          </a:p>
        </p:txBody>
      </p:sp>
      <p:sp>
        <p:nvSpPr>
          <p:cNvPr id="8" name="TextBox 7">
            <a:extLst>
              <a:ext uri="{FF2B5EF4-FFF2-40B4-BE49-F238E27FC236}">
                <a16:creationId xmlns:a16="http://schemas.microsoft.com/office/drawing/2014/main" id="{BABC4D44-3036-F440-8D13-1EF0BEA1FC50}"/>
              </a:ext>
            </a:extLst>
          </p:cNvPr>
          <p:cNvSpPr txBox="1"/>
          <p:nvPr/>
        </p:nvSpPr>
        <p:spPr>
          <a:xfrm>
            <a:off x="7014397" y="1061038"/>
            <a:ext cx="3457575" cy="369332"/>
          </a:xfrm>
          <a:prstGeom prst="rect">
            <a:avLst/>
          </a:prstGeom>
          <a:noFill/>
        </p:spPr>
        <p:txBody>
          <a:bodyPr wrap="square" rtlCol="0">
            <a:spAutoFit/>
          </a:bodyPr>
          <a:lstStyle/>
          <a:p>
            <a:r>
              <a:rPr lang="en-NL" dirty="0"/>
              <a:t>First model prediction Data</a:t>
            </a:r>
          </a:p>
        </p:txBody>
      </p:sp>
      <p:sp>
        <p:nvSpPr>
          <p:cNvPr id="10" name="TextBox 9">
            <a:extLst>
              <a:ext uri="{FF2B5EF4-FFF2-40B4-BE49-F238E27FC236}">
                <a16:creationId xmlns:a16="http://schemas.microsoft.com/office/drawing/2014/main" id="{0085F9A5-4AA9-374B-872D-D6CC0FDBF3E6}"/>
              </a:ext>
            </a:extLst>
          </p:cNvPr>
          <p:cNvSpPr txBox="1"/>
          <p:nvPr/>
        </p:nvSpPr>
        <p:spPr>
          <a:xfrm rot="16200000">
            <a:off x="4341363" y="3866066"/>
            <a:ext cx="2139817" cy="369332"/>
          </a:xfrm>
          <a:prstGeom prst="rect">
            <a:avLst/>
          </a:prstGeom>
          <a:noFill/>
        </p:spPr>
        <p:txBody>
          <a:bodyPr wrap="none" rtlCol="0">
            <a:spAutoFit/>
          </a:bodyPr>
          <a:lstStyle/>
          <a:p>
            <a:r>
              <a:rPr lang="en-NL" dirty="0"/>
              <a:t>200 seconds before</a:t>
            </a:r>
          </a:p>
        </p:txBody>
      </p:sp>
      <p:sp>
        <p:nvSpPr>
          <p:cNvPr id="11" name="TextBox 10">
            <a:extLst>
              <a:ext uri="{FF2B5EF4-FFF2-40B4-BE49-F238E27FC236}">
                <a16:creationId xmlns:a16="http://schemas.microsoft.com/office/drawing/2014/main" id="{D93D05E4-FC72-C34C-B0CA-AB12C334A0FE}"/>
              </a:ext>
            </a:extLst>
          </p:cNvPr>
          <p:cNvSpPr txBox="1"/>
          <p:nvPr/>
        </p:nvSpPr>
        <p:spPr>
          <a:xfrm>
            <a:off x="7673275" y="5915616"/>
            <a:ext cx="2005164" cy="369332"/>
          </a:xfrm>
          <a:prstGeom prst="rect">
            <a:avLst/>
          </a:prstGeom>
          <a:noFill/>
        </p:spPr>
        <p:txBody>
          <a:bodyPr wrap="none" rtlCol="0">
            <a:spAutoFit/>
          </a:bodyPr>
          <a:lstStyle/>
          <a:p>
            <a:r>
              <a:rPr lang="en-NL" dirty="0"/>
              <a:t>20 seconds before</a:t>
            </a:r>
          </a:p>
        </p:txBody>
      </p:sp>
      <p:sp>
        <p:nvSpPr>
          <p:cNvPr id="13" name="TextBox 12">
            <a:extLst>
              <a:ext uri="{FF2B5EF4-FFF2-40B4-BE49-F238E27FC236}">
                <a16:creationId xmlns:a16="http://schemas.microsoft.com/office/drawing/2014/main" id="{7E6E2AA3-6A9F-A445-9E2A-2B32694A3F48}"/>
              </a:ext>
            </a:extLst>
          </p:cNvPr>
          <p:cNvSpPr txBox="1"/>
          <p:nvPr/>
        </p:nvSpPr>
        <p:spPr>
          <a:xfrm>
            <a:off x="1097280" y="2146393"/>
            <a:ext cx="4129325" cy="646331"/>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NL" dirty="0"/>
              <a:t>Accuracy score = 0,55</a:t>
            </a:r>
          </a:p>
          <a:p>
            <a:pPr marL="285750" indent="-285750">
              <a:buFont typeface="Arial" panose="020B0604020202020204" pitchFamily="34" charset="0"/>
              <a:buChar char="•"/>
            </a:pPr>
            <a:endParaRPr lang="en-NL" dirty="0"/>
          </a:p>
        </p:txBody>
      </p:sp>
    </p:spTree>
    <p:extLst>
      <p:ext uri="{BB962C8B-B14F-4D97-AF65-F5344CB8AC3E}">
        <p14:creationId xmlns:p14="http://schemas.microsoft.com/office/powerpoint/2010/main" val="2813917401"/>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725_TF56160789" id="{09347C12-031C-413E-A748-FF4F71BF118C}" vid="{3DEA83A5-CB99-49DA-AF92-88A659250F56}"/>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965AA06431E4E489EB8EB262F875C42" ma:contentTypeVersion="9" ma:contentTypeDescription="Een nieuw document maken." ma:contentTypeScope="" ma:versionID="98d2e8c902c277c84a337fe88213dfb5">
  <xsd:schema xmlns:xsd="http://www.w3.org/2001/XMLSchema" xmlns:xs="http://www.w3.org/2001/XMLSchema" xmlns:p="http://schemas.microsoft.com/office/2006/metadata/properties" xmlns:ns2="c558563c-f490-4d15-9592-4d59e4d9620d" targetNamespace="http://schemas.microsoft.com/office/2006/metadata/properties" ma:root="true" ma:fieldsID="ae5e223256bf88ffe760363a035dca56" ns2:_="">
    <xsd:import namespace="c558563c-f490-4d15-9592-4d59e4d9620d"/>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58563c-f490-4d15-9592-4d59e4d962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637932B-B9EB-40BB-A38E-B0911A3E72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558563c-f490-4d15-9592-4d59e4d9620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2206010-3DB3-49F5-887F-4C9B50AFDA50}">
  <ds:schemaRefs>
    <ds:schemaRef ds:uri="http://schemas.microsoft.com/sharepoint/v3/contenttype/forms"/>
  </ds:schemaRefs>
</ds:datastoreItem>
</file>

<file path=customXml/itemProps3.xml><?xml version="1.0" encoding="utf-8"?>
<ds:datastoreItem xmlns:ds="http://schemas.openxmlformats.org/officeDocument/2006/customXml" ds:itemID="{76F983B9-DF97-4F5A-BA0F-AC7DFEB3E3D9}">
  <ds:schemaRefs>
    <ds:schemaRef ds:uri="c558563c-f490-4d15-9592-4d59e4d9620d"/>
    <ds:schemaRef ds:uri="http://purl.org/dc/terms/"/>
    <ds:schemaRef ds:uri="http://purl.org/dc/elements/1.1/"/>
    <ds:schemaRef ds:uri="http://www.w3.org/XML/1998/namespace"/>
    <ds:schemaRef ds:uri="http://schemas.microsoft.com/office/2006/documentManagement/types"/>
    <ds:schemaRef ds:uri="http://schemas.openxmlformats.org/package/2006/metadata/core-properties"/>
    <ds:schemaRef ds:uri="http://schemas.microsoft.com/office/2006/metadata/properties"/>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0</TotalTime>
  <Words>554</Words>
  <Application>Microsoft Office PowerPoint</Application>
  <PresentationFormat>Breedbeeld</PresentationFormat>
  <Paragraphs>85</Paragraphs>
  <Slides>10</Slides>
  <Notes>8</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10</vt:i4>
      </vt:variant>
    </vt:vector>
  </HeadingPairs>
  <TitlesOfParts>
    <vt:vector size="15" baseType="lpstr">
      <vt:lpstr>Arial</vt:lpstr>
      <vt:lpstr>Bookman Old Style</vt:lpstr>
      <vt:lpstr>Calibri</vt:lpstr>
      <vt:lpstr>Franklin Gothic Book</vt:lpstr>
      <vt:lpstr>1_RetrospectVTI</vt:lpstr>
      <vt:lpstr>Momo Medical</vt:lpstr>
      <vt:lpstr>Table of contents</vt:lpstr>
      <vt:lpstr>The project</vt:lpstr>
      <vt:lpstr>What did we do?</vt:lpstr>
      <vt:lpstr>What have we done ?</vt:lpstr>
      <vt:lpstr>Information about our first model</vt:lpstr>
      <vt:lpstr>The sensor and The bed status</vt:lpstr>
      <vt:lpstr>Time Series Split behaviour</vt:lpstr>
      <vt:lpstr>Scatter plot predictive model</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Momo Medical</dc:title>
  <dc:creator/>
  <cp:lastModifiedBy/>
  <cp:revision>51</cp:revision>
  <dcterms:created xsi:type="dcterms:W3CDTF">2020-10-25T21:29:06Z</dcterms:created>
  <dcterms:modified xsi:type="dcterms:W3CDTF">2020-10-27T12:43:50Z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0x010100B965AA06431E4E489EB8EB262F875C42</vt:lpwstr>
  </property>
</Properties>
</file>

<file path=docProps/thumbnail.jpeg>
</file>